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media/image6.jpg" ContentType="image/jpg"/>
  <Override PartName="/ppt/media/image7.jpg" ContentType="image/jpg"/>
  <Override PartName="/ppt/media/image8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6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8.jpg" ContentType="image/jpg"/>
  <Override PartName="/ppt/media/image57.jpg" ContentType="image/jpg"/>
  <Override PartName="/ppt/media/image63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91.jpg" ContentType="image/jpg"/>
  <Override PartName="/ppt/media/image92.jpg" ContentType="image/jpg"/>
  <Override PartName="/ppt/media/image9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468" r:id="rId3"/>
    <p:sldId id="284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264" r:id="rId13"/>
    <p:sldId id="483" r:id="rId14"/>
    <p:sldId id="484" r:id="rId15"/>
    <p:sldId id="485" r:id="rId16"/>
    <p:sldId id="486" r:id="rId17"/>
    <p:sldId id="269" r:id="rId18"/>
    <p:sldId id="270" r:id="rId19"/>
    <p:sldId id="487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471" r:id="rId29"/>
    <p:sldId id="256" r:id="rId30"/>
    <p:sldId id="488" r:id="rId31"/>
    <p:sldId id="489" r:id="rId32"/>
    <p:sldId id="259" r:id="rId33"/>
    <p:sldId id="260" r:id="rId34"/>
    <p:sldId id="261" r:id="rId35"/>
    <p:sldId id="262" r:id="rId36"/>
    <p:sldId id="263" r:id="rId37"/>
    <p:sldId id="490" r:id="rId38"/>
    <p:sldId id="265" r:id="rId39"/>
    <p:sldId id="266" r:id="rId40"/>
    <p:sldId id="267" r:id="rId41"/>
    <p:sldId id="268" r:id="rId42"/>
    <p:sldId id="491" r:id="rId43"/>
    <p:sldId id="492" r:id="rId44"/>
    <p:sldId id="493" r:id="rId45"/>
    <p:sldId id="494" r:id="rId46"/>
    <p:sldId id="271" r:id="rId4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29/06/2021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958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602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252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29-6-2021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://future-city.jp/data/pdf/event/2020/20200110_Shuzo_Murakami_e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jp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6.png"/><Relationship Id="rId18" Type="http://schemas.openxmlformats.org/officeDocument/2006/relationships/image" Target="../media/image81.jpg"/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12" Type="http://schemas.openxmlformats.org/officeDocument/2006/relationships/image" Target="../media/image75.jpg"/><Relationship Id="rId17" Type="http://schemas.openxmlformats.org/officeDocument/2006/relationships/image" Target="../media/image80.jpg"/><Relationship Id="rId2" Type="http://schemas.openxmlformats.org/officeDocument/2006/relationships/image" Target="../media/image65.png"/><Relationship Id="rId16" Type="http://schemas.openxmlformats.org/officeDocument/2006/relationships/image" Target="../media/image79.jpg"/><Relationship Id="rId20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g"/><Relationship Id="rId5" Type="http://schemas.openxmlformats.org/officeDocument/2006/relationships/image" Target="../media/image68.png"/><Relationship Id="rId15" Type="http://schemas.openxmlformats.org/officeDocument/2006/relationships/image" Target="../media/image78.jpg"/><Relationship Id="rId10" Type="http://schemas.openxmlformats.org/officeDocument/2006/relationships/image" Target="../media/image73.jpg"/><Relationship Id="rId19" Type="http://schemas.openxmlformats.org/officeDocument/2006/relationships/image" Target="../media/image82.jpg"/><Relationship Id="rId4" Type="http://schemas.openxmlformats.org/officeDocument/2006/relationships/image" Target="../media/image67.png"/><Relationship Id="rId9" Type="http://schemas.openxmlformats.org/officeDocument/2006/relationships/image" Target="../media/image72.jpg"/><Relationship Id="rId1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t-arimoto@grips.ac.jp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rips.ac.jp/" TargetMode="External"/><Relationship Id="rId5" Type="http://schemas.openxmlformats.org/officeDocument/2006/relationships/hyperlink" Target="http://www.jst.go.jp/" TargetMode="External"/><Relationship Id="rId4" Type="http://schemas.openxmlformats.org/officeDocument/2006/relationships/hyperlink" Target="mailto:arimoto@jst.go.j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nadir_syzygy?utm_source=unsplash&amp;utm_medium=referral&amp;utm_content=creditCopyText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splash.com/s/photos/impact?utm_source=unsplash&amp;utm_medium=referral&amp;utm_content=creditCopyTex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nadir_syzygy?utm_source=unsplash&amp;utm_medium=referral&amp;utm_content=creditCopyText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impact?utm_source=unsplash&amp;utm_medium=referral&amp;utm_content=creditCopyTex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sonika_agarwal?utm_source=unsplash&amp;utm_medium=referral&amp;utm_content=creditCopyText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splash.com/s/photos/impact?utm_source=unsplash&amp;utm_medium=referral&amp;utm_content=creditCopyTex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sonika_agarwal?utm_source=unsplash&amp;utm_medium=referral&amp;utm_content=creditCopyText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impact?utm_source=unsplash&amp;utm_medium=referral&amp;utm_content=creditCopyTex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kellepics-4893063/?utm_source=link-attribution&amp;utm_medium=referral&amp;utm_campaign=image&amp;utm_content=2368436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ixabay.com/?utm_source=link-attribution&amp;utm_medium=referral&amp;utm_campaign=image&amp;utm_content=2368436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kellepics-4893063/?utm_source=link-attribution&amp;utm_medium=referral&amp;utm_campaign=image&amp;utm_content=2368436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?utm_source=link-attribution&amp;utm_medium=referral&amp;utm_campaign=image&amp;utm_content=2368436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rossf?utm_source=unsplash&amp;utm_medium=referral&amp;utm_content=creditCopyText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nsplash.com/s/photos/impact?utm_source=unsplash&amp;utm_medium=referral&amp;utm_content=creditCopyTex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rossf?utm_source=unsplash&amp;utm_medium=referral&amp;utm_content=creditCopyText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nsplash.com/s/photos/impact?utm_source=unsplash&amp;utm_medium=referral&amp;utm_content=creditCopyTex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jdiegoph?utm_source=unsplash&amp;utm_medium=referral&amp;utm_content=creditCopyText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splash.com/s/photos/impact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jdiegoph?utm_source=unsplash&amp;utm_medium=referral&amp;utm_content=creditCopyText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impact?utm_source=unsplash&amp;utm_medium=referral&amp;utm_content=creditCopyText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omfreak-51581/?utm_source=link-attribution&amp;utm_medium=referral&amp;utm_campaign=image&amp;utm_content=845848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ixabay.com/?utm_source=link-attribution&amp;utm_medium=referral&amp;utm_campaign=image&amp;utm_content=845848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omfreak-51581/?utm_source=link-attribution&amp;utm_medium=referral&amp;utm_campaign=image&amp;utm_content=845848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?utm_source=link-attribution&amp;utm_medium=referral&amp;utm_campaign=image&amp;utm_content=84584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publicdomainpictures-14/?utm_source=link-attribution&amp;utm_medium=referral&amp;utm_campaign=image&amp;utm_content=163522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?utm_source=link-attribution&amp;utm_medium=referral&amp;utm_campaign=image&amp;utm_content=163522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publicdomainpictures-14/?utm_source=link-attribution&amp;utm_medium=referral&amp;utm_campaign=image&amp;utm_content=163522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?utm_source=link-attribution&amp;utm_medium=referral&amp;utm_campaign=image&amp;utm_content=163522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mailto:foxens@parliament.uk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sustainabledevelopment.un.org/content/documents/22724Guidebook_STI_for_SDG_Roadmaps_Draft_for_STI_Forum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Science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Conference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</a:t>
            </a:r>
            <a:r>
              <a:rPr lang="nl-NL" sz="3600" i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Developing a Regional or National Impact Policy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03274" y="4678426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23</a:t>
            </a:r>
            <a:r>
              <a:rPr lang="en-US" sz="240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rd</a:t>
            </a:r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 June,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743" y="6566916"/>
            <a:ext cx="4573905" cy="114300"/>
          </a:xfrm>
          <a:custGeom>
            <a:avLst/>
            <a:gdLst/>
            <a:ahLst/>
            <a:cxnLst/>
            <a:rect l="l" t="t" r="r" b="b"/>
            <a:pathLst>
              <a:path w="4573905" h="114300">
                <a:moveTo>
                  <a:pt x="0" y="114299"/>
                </a:moveTo>
                <a:lnTo>
                  <a:pt x="4573524" y="114299"/>
                </a:lnTo>
                <a:lnTo>
                  <a:pt x="4573524" y="0"/>
                </a:lnTo>
                <a:lnTo>
                  <a:pt x="0" y="0"/>
                </a:lnTo>
                <a:lnTo>
                  <a:pt x="0" y="114299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7743" y="1620011"/>
            <a:ext cx="4573905" cy="3802379"/>
          </a:xfrm>
          <a:custGeom>
            <a:avLst/>
            <a:gdLst/>
            <a:ahLst/>
            <a:cxnLst/>
            <a:rect l="l" t="t" r="r" b="b"/>
            <a:pathLst>
              <a:path w="4573905" h="3802379">
                <a:moveTo>
                  <a:pt x="0" y="3802379"/>
                </a:moveTo>
                <a:lnTo>
                  <a:pt x="4573524" y="3802379"/>
                </a:lnTo>
                <a:lnTo>
                  <a:pt x="4573524" y="0"/>
                </a:lnTo>
                <a:lnTo>
                  <a:pt x="0" y="0"/>
                </a:lnTo>
                <a:lnTo>
                  <a:pt x="0" y="3802379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3300" y="1927986"/>
            <a:ext cx="3441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spc="130" dirty="0">
                <a:latin typeface="Noto Sans CJK JP Medium"/>
                <a:cs typeface="Noto Sans CJK JP Medium"/>
              </a:rPr>
              <a:t>SDGs </a:t>
            </a:r>
            <a:r>
              <a:rPr sz="1800" b="0" spc="95" dirty="0">
                <a:latin typeface="Noto Sans CJK JP Medium"/>
                <a:cs typeface="Noto Sans CJK JP Medium"/>
              </a:rPr>
              <a:t>Roadmaps </a:t>
            </a:r>
            <a:r>
              <a:rPr sz="1800" b="0" spc="105" dirty="0">
                <a:latin typeface="Noto Sans CJK JP Medium"/>
                <a:cs typeface="Noto Sans CJK JP Medium"/>
              </a:rPr>
              <a:t>(NY, </a:t>
            </a:r>
            <a:r>
              <a:rPr sz="1800" b="0" spc="40" dirty="0">
                <a:latin typeface="Noto Sans CJK JP Medium"/>
                <a:cs typeface="Noto Sans CJK JP Medium"/>
              </a:rPr>
              <a:t>Tokyo,  </a:t>
            </a:r>
            <a:r>
              <a:rPr sz="1800" b="0" spc="95" dirty="0">
                <a:latin typeface="Noto Sans CJK JP Medium"/>
                <a:cs typeface="Noto Sans CJK JP Medium"/>
              </a:rPr>
              <a:t>Brussels </a:t>
            </a:r>
            <a:r>
              <a:rPr sz="1800" b="0" spc="80" dirty="0">
                <a:latin typeface="Noto Sans CJK JP Medium"/>
                <a:cs typeface="Noto Sans CJK JP Medium"/>
              </a:rPr>
              <a:t>and</a:t>
            </a:r>
            <a:r>
              <a:rPr sz="1800" b="0" spc="300" dirty="0">
                <a:latin typeface="Noto Sans CJK JP Medium"/>
                <a:cs typeface="Noto Sans CJK JP Medium"/>
              </a:rPr>
              <a:t> </a:t>
            </a:r>
            <a:r>
              <a:rPr sz="1800" b="0" spc="90" dirty="0">
                <a:latin typeface="Noto Sans CJK JP Medium"/>
                <a:cs typeface="Noto Sans CJK JP Medium"/>
              </a:rPr>
              <a:t>Nairobi)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6484" y="2731389"/>
            <a:ext cx="4361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1800" spc="1875" dirty="0">
                <a:solidFill>
                  <a:srgbClr val="FF0000"/>
                </a:solidFill>
                <a:latin typeface="Wingdings"/>
                <a:cs typeface="Wingdings"/>
              </a:rPr>
              <a:t>⚫</a:t>
            </a:r>
            <a:r>
              <a:rPr sz="1800" spc="1875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1800" b="0" spc="7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Guidebook </a:t>
            </a:r>
            <a:r>
              <a:rPr sz="1800" b="0" spc="75" dirty="0">
                <a:latin typeface="Noto Sans CJK JP Medium"/>
                <a:cs typeface="Noto Sans CJK JP Medium"/>
              </a:rPr>
              <a:t>for </a:t>
            </a:r>
            <a:r>
              <a:rPr sz="1800" b="0" spc="85" dirty="0">
                <a:latin typeface="Noto Sans CJK JP Medium"/>
                <a:cs typeface="Noto Sans CJK JP Medium"/>
              </a:rPr>
              <a:t>the </a:t>
            </a:r>
            <a:r>
              <a:rPr sz="1800" b="0" spc="70" dirty="0">
                <a:latin typeface="Noto Sans CJK JP Medium"/>
                <a:cs typeface="Noto Sans CJK JP Medium"/>
              </a:rPr>
              <a:t>Preparation</a:t>
            </a:r>
            <a:r>
              <a:rPr sz="1800" b="0" spc="114" dirty="0">
                <a:latin typeface="Noto Sans CJK JP Medium"/>
                <a:cs typeface="Noto Sans CJK JP Medium"/>
              </a:rPr>
              <a:t> </a:t>
            </a:r>
            <a:r>
              <a:rPr sz="1800" b="0" spc="65" dirty="0">
                <a:latin typeface="Noto Sans CJK JP Medium"/>
                <a:cs typeface="Noto Sans CJK JP Medium"/>
              </a:rPr>
              <a:t>of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688" y="3005709"/>
            <a:ext cx="3230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70" dirty="0">
                <a:latin typeface="Noto Sans CJK JP Medium"/>
                <a:cs typeface="Noto Sans CJK JP Medium"/>
              </a:rPr>
              <a:t>of </a:t>
            </a:r>
            <a:r>
              <a:rPr sz="1800" b="0" spc="175" dirty="0">
                <a:latin typeface="Noto Sans CJK JP Medium"/>
                <a:cs typeface="Noto Sans CJK JP Medium"/>
              </a:rPr>
              <a:t>STI </a:t>
            </a:r>
            <a:r>
              <a:rPr sz="1800" b="0" spc="75" dirty="0">
                <a:latin typeface="Noto Sans CJK JP Medium"/>
                <a:cs typeface="Noto Sans CJK JP Medium"/>
              </a:rPr>
              <a:t>for </a:t>
            </a:r>
            <a:r>
              <a:rPr sz="1800" b="0" spc="130" dirty="0">
                <a:latin typeface="Noto Sans CJK JP Medium"/>
                <a:cs typeface="Noto Sans CJK JP Medium"/>
              </a:rPr>
              <a:t>SDGs</a:t>
            </a:r>
            <a:r>
              <a:rPr sz="1800" b="0" spc="385" dirty="0">
                <a:latin typeface="Noto Sans CJK JP Medium"/>
                <a:cs typeface="Noto Sans CJK JP Medium"/>
              </a:rPr>
              <a:t> </a:t>
            </a:r>
            <a:r>
              <a:rPr sz="1800" b="0" spc="95" dirty="0">
                <a:latin typeface="Noto Sans CJK JP Medium"/>
                <a:cs typeface="Noto Sans CJK JP Medium"/>
              </a:rPr>
              <a:t>Roadmaps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6484" y="3584829"/>
            <a:ext cx="39357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875" dirty="0">
                <a:latin typeface="Wingdings"/>
                <a:cs typeface="Wingdings"/>
              </a:rPr>
              <a:t>⚫</a:t>
            </a:r>
            <a:r>
              <a:rPr sz="1800" spc="520" dirty="0">
                <a:latin typeface="Times New Roman"/>
                <a:cs typeface="Times New Roman"/>
              </a:rPr>
              <a:t> </a:t>
            </a:r>
            <a:r>
              <a:rPr sz="1800" b="0" spc="145" dirty="0">
                <a:latin typeface="Noto Sans CJK JP Medium"/>
                <a:cs typeface="Noto Sans CJK JP Medium"/>
              </a:rPr>
              <a:t>UN-IATT </a:t>
            </a:r>
            <a:r>
              <a:rPr sz="1800" b="0" spc="75" dirty="0">
                <a:latin typeface="Noto Sans CJK JP Medium"/>
                <a:cs typeface="Noto Sans CJK JP Medium"/>
              </a:rPr>
              <a:t>launched </a:t>
            </a:r>
            <a:r>
              <a:rPr sz="1800" b="0" spc="85" dirty="0">
                <a:latin typeface="Noto Sans CJK JP Medium"/>
                <a:cs typeface="Noto Sans CJK JP Medium"/>
              </a:rPr>
              <a:t>the </a:t>
            </a:r>
            <a:r>
              <a:rPr sz="1800" b="0" spc="-265" dirty="0">
                <a:latin typeface="Noto Sans CJK JP Medium"/>
                <a:cs typeface="Noto Sans CJK JP Medium"/>
              </a:rPr>
              <a:t>“Global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388" y="3858844"/>
            <a:ext cx="384238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spc="45" dirty="0">
                <a:latin typeface="Noto Sans CJK JP Medium"/>
                <a:cs typeface="Noto Sans CJK JP Medium"/>
              </a:rPr>
              <a:t>Pilot </a:t>
            </a:r>
            <a:r>
              <a:rPr sz="1800" b="0" spc="95" dirty="0">
                <a:latin typeface="Noto Sans CJK JP Medium"/>
                <a:cs typeface="Noto Sans CJK JP Medium"/>
              </a:rPr>
              <a:t>Program </a:t>
            </a:r>
            <a:r>
              <a:rPr sz="1800" b="0" spc="75" dirty="0">
                <a:latin typeface="Noto Sans CJK JP Medium"/>
                <a:cs typeface="Noto Sans CJK JP Medium"/>
              </a:rPr>
              <a:t>on </a:t>
            </a:r>
            <a:r>
              <a:rPr sz="1800" b="0" spc="175" dirty="0">
                <a:latin typeface="Noto Sans CJK JP Medium"/>
                <a:cs typeface="Noto Sans CJK JP Medium"/>
              </a:rPr>
              <a:t>STI </a:t>
            </a:r>
            <a:r>
              <a:rPr sz="1800" b="0" spc="75" dirty="0">
                <a:latin typeface="Noto Sans CJK JP Medium"/>
                <a:cs typeface="Noto Sans CJK JP Medium"/>
              </a:rPr>
              <a:t>for </a:t>
            </a:r>
            <a:r>
              <a:rPr sz="1800" b="0" spc="130" dirty="0">
                <a:latin typeface="Noto Sans CJK JP Medium"/>
                <a:cs typeface="Noto Sans CJK JP Medium"/>
              </a:rPr>
              <a:t>SDGs  </a:t>
            </a:r>
            <a:r>
              <a:rPr sz="1800" b="0" spc="85" dirty="0">
                <a:latin typeface="Noto Sans CJK JP Medium"/>
                <a:cs typeface="Noto Sans CJK JP Medium"/>
              </a:rPr>
              <a:t>Roadmaps” </a:t>
            </a:r>
            <a:r>
              <a:rPr sz="1800" b="0" spc="80" dirty="0">
                <a:latin typeface="Noto Sans CJK JP Medium"/>
                <a:cs typeface="Noto Sans CJK JP Medium"/>
              </a:rPr>
              <a:t>and </a:t>
            </a:r>
            <a:r>
              <a:rPr sz="1800" b="0" spc="70" dirty="0">
                <a:latin typeface="Noto Sans CJK JP Medium"/>
                <a:cs typeface="Noto Sans CJK JP Medium"/>
              </a:rPr>
              <a:t>selected </a:t>
            </a:r>
            <a:r>
              <a:rPr sz="1800" b="0" spc="85" dirty="0">
                <a:latin typeface="Noto Sans CJK JP Medium"/>
                <a:cs typeface="Noto Sans CJK JP Medium"/>
              </a:rPr>
              <a:t>the  </a:t>
            </a:r>
            <a:r>
              <a:rPr sz="1800" b="0" spc="65" dirty="0">
                <a:latin typeface="Noto Sans CJK JP Medium"/>
                <a:cs typeface="Noto Sans CJK JP Medium"/>
              </a:rPr>
              <a:t>following </a:t>
            </a:r>
            <a:r>
              <a:rPr sz="1800" b="0" spc="80" dirty="0">
                <a:latin typeface="Noto Sans CJK JP Medium"/>
                <a:cs typeface="Noto Sans CJK JP Medium"/>
              </a:rPr>
              <a:t>countries </a:t>
            </a:r>
            <a:r>
              <a:rPr sz="1800" b="0" spc="75" dirty="0">
                <a:latin typeface="Noto Sans CJK JP Medium"/>
                <a:cs typeface="Noto Sans CJK JP Medium"/>
              </a:rPr>
              <a:t>for </a:t>
            </a:r>
            <a:r>
              <a:rPr sz="1800" b="0" spc="85" dirty="0">
                <a:latin typeface="Noto Sans CJK JP Medium"/>
                <a:cs typeface="Noto Sans CJK JP Medium"/>
              </a:rPr>
              <a:t>the</a:t>
            </a:r>
            <a:r>
              <a:rPr sz="1800" b="0" spc="505" dirty="0">
                <a:latin typeface="Noto Sans CJK JP Medium"/>
                <a:cs typeface="Noto Sans CJK JP Medium"/>
              </a:rPr>
              <a:t> </a:t>
            </a:r>
            <a:r>
              <a:rPr sz="1800" b="0" spc="40" dirty="0">
                <a:latin typeface="Noto Sans CJK JP Medium"/>
                <a:cs typeface="Noto Sans CJK JP Medium"/>
              </a:rPr>
              <a:t>Pilot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388" y="4682490"/>
            <a:ext cx="2228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40" dirty="0">
                <a:latin typeface="Noto Sans CJK JP Medium"/>
                <a:cs typeface="Noto Sans CJK JP Medium"/>
              </a:rPr>
              <a:t>Program.(2019.7)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7952" y="1179588"/>
            <a:ext cx="11684635" cy="2825750"/>
            <a:chOff x="377952" y="1179588"/>
            <a:chExt cx="11684635" cy="2825750"/>
          </a:xfrm>
        </p:grpSpPr>
        <p:sp>
          <p:nvSpPr>
            <p:cNvPr id="11" name="object 11"/>
            <p:cNvSpPr/>
            <p:nvPr/>
          </p:nvSpPr>
          <p:spPr>
            <a:xfrm>
              <a:off x="377952" y="1208531"/>
              <a:ext cx="5715000" cy="368935"/>
            </a:xfrm>
            <a:custGeom>
              <a:avLst/>
              <a:gdLst/>
              <a:ahLst/>
              <a:cxnLst/>
              <a:rect l="l" t="t" r="r" b="b"/>
              <a:pathLst>
                <a:path w="5715000" h="368934">
                  <a:moveTo>
                    <a:pt x="571500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5715000" y="368808"/>
                  </a:lnTo>
                  <a:lnTo>
                    <a:pt x="5715000" y="0"/>
                  </a:lnTo>
                  <a:close/>
                </a:path>
              </a:pathLst>
            </a:custGeom>
            <a:solidFill>
              <a:srgbClr val="0039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38428" y="1179588"/>
              <a:ext cx="1884426" cy="5112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17291" y="1179588"/>
              <a:ext cx="412254" cy="5112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23972" y="1179588"/>
              <a:ext cx="2524505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28004" y="1560575"/>
              <a:ext cx="5934710" cy="2444750"/>
            </a:xfrm>
            <a:custGeom>
              <a:avLst/>
              <a:gdLst/>
              <a:ahLst/>
              <a:cxnLst/>
              <a:rect l="l" t="t" r="r" b="b"/>
              <a:pathLst>
                <a:path w="5934709" h="2444750">
                  <a:moveTo>
                    <a:pt x="0" y="2444496"/>
                  </a:moveTo>
                  <a:lnTo>
                    <a:pt x="5934456" y="2444496"/>
                  </a:lnTo>
                  <a:lnTo>
                    <a:pt x="5934456" y="0"/>
                  </a:lnTo>
                  <a:lnTo>
                    <a:pt x="0" y="0"/>
                  </a:lnTo>
                  <a:lnTo>
                    <a:pt x="0" y="2444496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465570" y="1917572"/>
            <a:ext cx="5031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85" dirty="0">
                <a:latin typeface="Noto Sans CJK JP Medium"/>
                <a:cs typeface="Noto Sans CJK JP Medium"/>
              </a:rPr>
              <a:t>Development </a:t>
            </a:r>
            <a:r>
              <a:rPr sz="1800" b="0" spc="70" dirty="0">
                <a:latin typeface="Noto Sans CJK JP Medium"/>
                <a:cs typeface="Noto Sans CJK JP Medium"/>
              </a:rPr>
              <a:t>of </a:t>
            </a:r>
            <a:r>
              <a:rPr sz="1800" b="0" spc="75" dirty="0">
                <a:latin typeface="Noto Sans CJK JP Medium"/>
                <a:cs typeface="Noto Sans CJK JP Medium"/>
              </a:rPr>
              <a:t>Science, </a:t>
            </a:r>
            <a:r>
              <a:rPr sz="1800" b="0" spc="45" dirty="0">
                <a:latin typeface="Noto Sans CJK JP Medium"/>
                <a:cs typeface="Noto Sans CJK JP Medium"/>
              </a:rPr>
              <a:t>Technology,</a:t>
            </a:r>
            <a:r>
              <a:rPr sz="1800" b="0" spc="95" dirty="0">
                <a:latin typeface="Noto Sans CJK JP Medium"/>
                <a:cs typeface="Noto Sans CJK JP Medium"/>
              </a:rPr>
              <a:t> </a:t>
            </a:r>
            <a:r>
              <a:rPr sz="1800" b="0" spc="80" dirty="0">
                <a:latin typeface="Noto Sans CJK JP Medium"/>
                <a:cs typeface="Noto Sans CJK JP Medium"/>
              </a:rPr>
              <a:t>and</a:t>
            </a:r>
            <a:endParaRPr sz="1800">
              <a:latin typeface="Noto Sans CJK JP Medium"/>
              <a:cs typeface="Noto Sans CJK JP Medium"/>
            </a:endParaRPr>
          </a:p>
          <a:p>
            <a:pPr marL="12700">
              <a:lnSpc>
                <a:spcPct val="100000"/>
              </a:lnSpc>
            </a:pPr>
            <a:r>
              <a:rPr sz="1800" b="0" spc="95" dirty="0">
                <a:latin typeface="Noto Sans CJK JP Medium"/>
                <a:cs typeface="Noto Sans CJK JP Medium"/>
              </a:rPr>
              <a:t>Innovation </a:t>
            </a:r>
            <a:r>
              <a:rPr sz="1800" b="0" spc="75" dirty="0">
                <a:latin typeface="Noto Sans CJK JP Medium"/>
                <a:cs typeface="Noto Sans CJK JP Medium"/>
              </a:rPr>
              <a:t>for </a:t>
            </a:r>
            <a:r>
              <a:rPr sz="1800" b="0" spc="130" dirty="0">
                <a:latin typeface="Noto Sans CJK JP Medium"/>
                <a:cs typeface="Noto Sans CJK JP Medium"/>
              </a:rPr>
              <a:t>SDGs</a:t>
            </a:r>
            <a:r>
              <a:rPr sz="1800" b="0" spc="440" dirty="0">
                <a:latin typeface="Noto Sans CJK JP Medium"/>
                <a:cs typeface="Noto Sans CJK JP Medium"/>
              </a:rPr>
              <a:t> </a:t>
            </a:r>
            <a:r>
              <a:rPr sz="1800" b="0" spc="85" dirty="0">
                <a:latin typeface="Noto Sans CJK JP Medium"/>
                <a:cs typeface="Noto Sans CJK JP Medium"/>
              </a:rPr>
              <a:t>Roadmaps”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96404" y="2954273"/>
            <a:ext cx="3979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4295">
              <a:lnSpc>
                <a:spcPct val="100000"/>
              </a:lnSpc>
              <a:spcBef>
                <a:spcPts val="100"/>
              </a:spcBef>
            </a:pPr>
            <a:r>
              <a:rPr sz="1800" b="1" i="1" spc="-90" dirty="0">
                <a:latin typeface="Verdana"/>
                <a:cs typeface="Verdana"/>
              </a:rPr>
              <a:t>One </a:t>
            </a:r>
            <a:r>
              <a:rPr sz="1800" b="1" i="1" spc="-70" dirty="0">
                <a:latin typeface="Verdana"/>
                <a:cs typeface="Verdana"/>
              </a:rPr>
              <a:t>of </a:t>
            </a:r>
            <a:r>
              <a:rPr sz="1800" b="1" i="1" spc="-75" dirty="0">
                <a:latin typeface="Verdana"/>
                <a:cs typeface="Verdana"/>
              </a:rPr>
              <a:t>the outcome document  </a:t>
            </a:r>
            <a:r>
              <a:rPr sz="1800" b="1" i="1" spc="-70" dirty="0">
                <a:latin typeface="Verdana"/>
                <a:cs typeface="Verdana"/>
              </a:rPr>
              <a:t>in </a:t>
            </a:r>
            <a:r>
              <a:rPr sz="1800" b="1" i="1" spc="-65" dirty="0">
                <a:latin typeface="Verdana"/>
                <a:cs typeface="Verdana"/>
              </a:rPr>
              <a:t>G20 </a:t>
            </a:r>
            <a:r>
              <a:rPr sz="1800" b="1" i="1" spc="-75" dirty="0">
                <a:latin typeface="Verdana"/>
                <a:cs typeface="Verdana"/>
              </a:rPr>
              <a:t>OSAKA </a:t>
            </a:r>
            <a:r>
              <a:rPr sz="1800" b="1" i="1" spc="-70" dirty="0">
                <a:latin typeface="Verdana"/>
                <a:cs typeface="Verdana"/>
              </a:rPr>
              <a:t>SUMMIT</a:t>
            </a:r>
            <a:r>
              <a:rPr sz="1800" b="1" i="1" spc="135" dirty="0">
                <a:latin typeface="Verdana"/>
                <a:cs typeface="Verdana"/>
              </a:rPr>
              <a:t> </a:t>
            </a:r>
            <a:r>
              <a:rPr sz="1800" b="1" i="1" spc="-70" dirty="0">
                <a:latin typeface="Verdana"/>
                <a:cs typeface="Verdana"/>
              </a:rPr>
              <a:t>(2019.6)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129528" y="1178064"/>
            <a:ext cx="5934710" cy="5680075"/>
            <a:chOff x="6129528" y="1178064"/>
            <a:chExt cx="5934710" cy="5680075"/>
          </a:xfrm>
        </p:grpSpPr>
        <p:sp>
          <p:nvSpPr>
            <p:cNvPr id="19" name="object 19"/>
            <p:cNvSpPr/>
            <p:nvPr/>
          </p:nvSpPr>
          <p:spPr>
            <a:xfrm>
              <a:off x="6135624" y="1222248"/>
              <a:ext cx="5928360" cy="338455"/>
            </a:xfrm>
            <a:custGeom>
              <a:avLst/>
              <a:gdLst/>
              <a:ahLst/>
              <a:cxnLst/>
              <a:rect l="l" t="t" r="r" b="b"/>
              <a:pathLst>
                <a:path w="5928359" h="338455">
                  <a:moveTo>
                    <a:pt x="5928360" y="0"/>
                  </a:moveTo>
                  <a:lnTo>
                    <a:pt x="0" y="0"/>
                  </a:lnTo>
                  <a:lnTo>
                    <a:pt x="0" y="338327"/>
                  </a:lnTo>
                  <a:lnTo>
                    <a:pt x="5928360" y="338327"/>
                  </a:lnTo>
                  <a:lnTo>
                    <a:pt x="592836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73952" y="1178064"/>
              <a:ext cx="5270754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29528" y="4424172"/>
              <a:ext cx="5933440" cy="2433955"/>
            </a:xfrm>
            <a:custGeom>
              <a:avLst/>
              <a:gdLst/>
              <a:ahLst/>
              <a:cxnLst/>
              <a:rect l="l" t="t" r="r" b="b"/>
              <a:pathLst>
                <a:path w="5933440" h="2433954">
                  <a:moveTo>
                    <a:pt x="0" y="2433824"/>
                  </a:moveTo>
                  <a:lnTo>
                    <a:pt x="5932932" y="2433824"/>
                  </a:lnTo>
                  <a:lnTo>
                    <a:pt x="5932932" y="0"/>
                  </a:lnTo>
                  <a:lnTo>
                    <a:pt x="0" y="0"/>
                  </a:lnTo>
                  <a:lnTo>
                    <a:pt x="0" y="2433824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38684" y="5422391"/>
            <a:ext cx="5817235" cy="1144905"/>
          </a:xfrm>
          <a:prstGeom prst="rect">
            <a:avLst/>
          </a:prstGeom>
          <a:solidFill>
            <a:srgbClr val="E7E6E6"/>
          </a:solidFill>
          <a:ln w="9525">
            <a:solidFill>
              <a:srgbClr val="000000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532130" marR="220979" indent="-253365">
              <a:lnSpc>
                <a:spcPts val="2120"/>
              </a:lnSpc>
              <a:spcBef>
                <a:spcPts val="259"/>
              </a:spcBef>
              <a:buFont typeface="Wingdings"/>
              <a:buChar char=""/>
              <a:tabLst>
                <a:tab pos="537210" algn="l"/>
              </a:tabLst>
            </a:pPr>
            <a:r>
              <a:rPr sz="1800" b="0" spc="175" dirty="0">
                <a:latin typeface="Noto Sans CJK JP Medium"/>
                <a:cs typeface="Noto Sans CJK JP Medium"/>
              </a:rPr>
              <a:t>STI </a:t>
            </a:r>
            <a:r>
              <a:rPr sz="1800" b="0" spc="75" dirty="0">
                <a:latin typeface="Noto Sans CJK JP Medium"/>
                <a:cs typeface="Noto Sans CJK JP Medium"/>
              </a:rPr>
              <a:t>for </a:t>
            </a:r>
            <a:r>
              <a:rPr sz="1800" b="0" spc="130" dirty="0">
                <a:latin typeface="Noto Sans CJK JP Medium"/>
                <a:cs typeface="Noto Sans CJK JP Medium"/>
              </a:rPr>
              <a:t>SDGs </a:t>
            </a:r>
            <a:r>
              <a:rPr sz="1800" b="0" spc="90" dirty="0">
                <a:latin typeface="Noto Sans CJK JP Medium"/>
                <a:cs typeface="Noto Sans CJK JP Medium"/>
              </a:rPr>
              <a:t>Roadmap </a:t>
            </a:r>
            <a:r>
              <a:rPr sz="1800" b="0" spc="45" dirty="0">
                <a:latin typeface="Noto Sans CJK JP Medium"/>
                <a:cs typeface="Noto Sans CJK JP Medium"/>
              </a:rPr>
              <a:t>Pilot </a:t>
            </a:r>
            <a:r>
              <a:rPr sz="1800" b="0" spc="75" dirty="0">
                <a:latin typeface="Noto Sans CJK JP Medium"/>
                <a:cs typeface="Noto Sans CJK JP Medium"/>
              </a:rPr>
              <a:t>countries </a:t>
            </a:r>
            <a:r>
              <a:rPr sz="1800" b="0" spc="190" dirty="0">
                <a:latin typeface="Noto Sans CJK JP Medium"/>
                <a:cs typeface="Noto Sans CJK JP Medium"/>
              </a:rPr>
              <a:t>: </a:t>
            </a:r>
            <a:r>
              <a:rPr sz="1800" b="0" spc="19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6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Ethiopia, </a:t>
            </a:r>
            <a:r>
              <a:rPr sz="1800" b="0" spc="10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Ghana, </a:t>
            </a:r>
            <a:r>
              <a:rPr sz="1800" b="0" spc="114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India, </a:t>
            </a:r>
            <a:r>
              <a:rPr sz="1800" b="0" spc="8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Kenya, </a:t>
            </a:r>
            <a:r>
              <a:rPr sz="1800" b="0" spc="8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and</a:t>
            </a:r>
            <a:r>
              <a:rPr sz="1800" b="0" spc="14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8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Serbia</a:t>
            </a:r>
            <a:endParaRPr sz="1800">
              <a:latin typeface="Noto Sans CJK JP Medium"/>
              <a:cs typeface="Noto Sans CJK JP Medium"/>
            </a:endParaRPr>
          </a:p>
          <a:p>
            <a:pPr marL="536575" indent="-258445">
              <a:lnSpc>
                <a:spcPts val="1905"/>
              </a:lnSpc>
              <a:buFont typeface="Wingdings"/>
              <a:buChar char=""/>
              <a:tabLst>
                <a:tab pos="537210" algn="l"/>
              </a:tabLst>
            </a:pPr>
            <a:r>
              <a:rPr sz="1800" b="0" spc="85" dirty="0">
                <a:latin typeface="Noto Sans CJK JP Medium"/>
                <a:cs typeface="Noto Sans CJK JP Medium"/>
              </a:rPr>
              <a:t>Partner </a:t>
            </a:r>
            <a:r>
              <a:rPr sz="1800" b="0" spc="80" dirty="0">
                <a:latin typeface="Noto Sans CJK JP Medium"/>
                <a:cs typeface="Noto Sans CJK JP Medium"/>
              </a:rPr>
              <a:t>Countries</a:t>
            </a:r>
            <a:r>
              <a:rPr sz="1800" b="0" spc="320" dirty="0">
                <a:latin typeface="Noto Sans CJK JP Medium"/>
                <a:cs typeface="Noto Sans CJK JP Medium"/>
              </a:rPr>
              <a:t> </a:t>
            </a:r>
            <a:r>
              <a:rPr sz="1800" b="0" spc="190" dirty="0">
                <a:latin typeface="Noto Sans CJK JP Medium"/>
                <a:cs typeface="Noto Sans CJK JP Medium"/>
              </a:rPr>
              <a:t>:</a:t>
            </a:r>
            <a:endParaRPr sz="1800">
              <a:latin typeface="Noto Sans CJK JP Medium"/>
              <a:cs typeface="Noto Sans CJK JP Medium"/>
            </a:endParaRPr>
          </a:p>
          <a:p>
            <a:pPr marL="532130">
              <a:lnSpc>
                <a:spcPts val="2145"/>
              </a:lnSpc>
            </a:pPr>
            <a:r>
              <a:rPr sz="1800" b="0" spc="9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The </a:t>
            </a:r>
            <a:r>
              <a:rPr sz="1800" b="0" spc="8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European </a:t>
            </a:r>
            <a:r>
              <a:rPr sz="1800" b="0" spc="7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Union </a:t>
            </a:r>
            <a:r>
              <a:rPr sz="1800" b="0" spc="8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and</a:t>
            </a:r>
            <a:r>
              <a:rPr sz="1800" b="0" spc="55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5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Japan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09538" y="4525771"/>
            <a:ext cx="5760085" cy="1824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335" indent="-382270">
              <a:lnSpc>
                <a:spcPct val="100000"/>
              </a:lnSpc>
              <a:spcBef>
                <a:spcPts val="100"/>
              </a:spcBef>
              <a:buSzPct val="94444"/>
              <a:buAutoNum type="arabicParenBoth"/>
              <a:tabLst>
                <a:tab pos="394970" algn="l"/>
              </a:tabLst>
            </a:pPr>
            <a:r>
              <a:rPr sz="1800" b="0" spc="75" dirty="0">
                <a:latin typeface="Noto Sans CJK JP Medium"/>
                <a:cs typeface="Noto Sans CJK JP Medium"/>
              </a:rPr>
              <a:t>Formulate </a:t>
            </a:r>
            <a:r>
              <a:rPr sz="1800" b="0" spc="175" dirty="0">
                <a:latin typeface="Noto Sans CJK JP Medium"/>
                <a:cs typeface="Noto Sans CJK JP Medium"/>
              </a:rPr>
              <a:t>STI </a:t>
            </a:r>
            <a:r>
              <a:rPr sz="1800" b="0" spc="75" dirty="0">
                <a:latin typeface="Noto Sans CJK JP Medium"/>
                <a:cs typeface="Noto Sans CJK JP Medium"/>
              </a:rPr>
              <a:t>for </a:t>
            </a:r>
            <a:r>
              <a:rPr sz="1800" b="0" spc="130" dirty="0">
                <a:latin typeface="Noto Sans CJK JP Medium"/>
                <a:cs typeface="Noto Sans CJK JP Medium"/>
              </a:rPr>
              <a:t>SDGs </a:t>
            </a:r>
            <a:r>
              <a:rPr sz="1800" b="0" spc="85" dirty="0">
                <a:latin typeface="Noto Sans CJK JP Medium"/>
                <a:cs typeface="Noto Sans CJK JP Medium"/>
              </a:rPr>
              <a:t>roadmap </a:t>
            </a:r>
            <a:r>
              <a:rPr sz="1800" b="0" spc="75" dirty="0">
                <a:latin typeface="Noto Sans CJK JP Medium"/>
                <a:cs typeface="Noto Sans CJK JP Medium"/>
              </a:rPr>
              <a:t>for</a:t>
            </a:r>
            <a:r>
              <a:rPr sz="1800" b="0" spc="195" dirty="0">
                <a:latin typeface="Noto Sans CJK JP Medium"/>
                <a:cs typeface="Noto Sans CJK JP Medium"/>
              </a:rPr>
              <a:t> </a:t>
            </a:r>
            <a:r>
              <a:rPr sz="1800" b="0" spc="105" dirty="0">
                <a:latin typeface="Noto Sans CJK JP Medium"/>
                <a:cs typeface="Noto Sans CJK JP Medium"/>
              </a:rPr>
              <a:t>major</a:t>
            </a:r>
            <a:endParaRPr sz="1800">
              <a:latin typeface="Noto Sans CJK JP Medium"/>
              <a:cs typeface="Noto Sans CJK JP Medium"/>
            </a:endParaRPr>
          </a:p>
          <a:p>
            <a:pPr marL="355600">
              <a:lnSpc>
                <a:spcPct val="100000"/>
              </a:lnSpc>
            </a:pPr>
            <a:r>
              <a:rPr sz="1800" b="0" spc="95" dirty="0">
                <a:latin typeface="Noto Sans CJK JP Medium"/>
                <a:cs typeface="Noto Sans CJK JP Medium"/>
              </a:rPr>
              <a:t>issues </a:t>
            </a:r>
            <a:r>
              <a:rPr sz="1800" b="0" spc="65" dirty="0">
                <a:latin typeface="Noto Sans CJK JP Medium"/>
                <a:cs typeface="Noto Sans CJK JP Medium"/>
              </a:rPr>
              <a:t>in </a:t>
            </a:r>
            <a:r>
              <a:rPr sz="1800" b="0" spc="50" dirty="0">
                <a:latin typeface="Noto Sans CJK JP Medium"/>
                <a:cs typeface="Noto Sans CJK JP Medium"/>
              </a:rPr>
              <a:t>Japan </a:t>
            </a:r>
            <a:r>
              <a:rPr sz="1800" b="0" spc="80" dirty="0">
                <a:latin typeface="Noto Sans CJK JP Medium"/>
                <a:cs typeface="Noto Sans CJK JP Medium"/>
              </a:rPr>
              <a:t>and </a:t>
            </a:r>
            <a:r>
              <a:rPr sz="1800" b="0" spc="90" dirty="0">
                <a:latin typeface="Noto Sans CJK JP Medium"/>
                <a:cs typeface="Noto Sans CJK JP Medium"/>
              </a:rPr>
              <a:t>review </a:t>
            </a:r>
            <a:r>
              <a:rPr sz="1800" b="0" spc="100" dirty="0">
                <a:latin typeface="Noto Sans CJK JP Medium"/>
                <a:cs typeface="Noto Sans CJK JP Medium"/>
              </a:rPr>
              <a:t>them every</a:t>
            </a:r>
            <a:r>
              <a:rPr sz="1800" b="0" spc="434" dirty="0">
                <a:latin typeface="Noto Sans CJK JP Medium"/>
                <a:cs typeface="Noto Sans CJK JP Medium"/>
              </a:rPr>
              <a:t> </a:t>
            </a:r>
            <a:r>
              <a:rPr sz="1800" b="0" spc="114" dirty="0">
                <a:latin typeface="Noto Sans CJK JP Medium"/>
                <a:cs typeface="Noto Sans CJK JP Medium"/>
              </a:rPr>
              <a:t>year;</a:t>
            </a:r>
            <a:endParaRPr sz="1800">
              <a:latin typeface="Noto Sans CJK JP Medium"/>
              <a:cs typeface="Noto Sans CJK JP Medium"/>
            </a:endParaRPr>
          </a:p>
          <a:p>
            <a:pPr marL="317500">
              <a:lnSpc>
                <a:spcPct val="100000"/>
              </a:lnSpc>
              <a:spcBef>
                <a:spcPts val="600"/>
              </a:spcBef>
            </a:pPr>
            <a:r>
              <a:rPr sz="1800" b="0" spc="90" dirty="0">
                <a:latin typeface="Noto Sans CJK JP Medium"/>
                <a:cs typeface="Noto Sans CJK JP Medium"/>
              </a:rPr>
              <a:t>scale: </a:t>
            </a:r>
            <a:r>
              <a:rPr sz="1800" b="0" spc="65" dirty="0">
                <a:latin typeface="Noto Sans CJK JP Medium"/>
                <a:cs typeface="Noto Sans CJK JP Medium"/>
              </a:rPr>
              <a:t>national </a:t>
            </a:r>
            <a:r>
              <a:rPr sz="1800" b="0" spc="80" dirty="0">
                <a:latin typeface="Noto Sans CJK JP Medium"/>
                <a:cs typeface="Noto Sans CJK JP Medium"/>
              </a:rPr>
              <a:t>and</a:t>
            </a:r>
            <a:r>
              <a:rPr sz="1800" b="0" spc="455" dirty="0">
                <a:latin typeface="Noto Sans CJK JP Medium"/>
                <a:cs typeface="Noto Sans CJK JP Medium"/>
              </a:rPr>
              <a:t> </a:t>
            </a:r>
            <a:r>
              <a:rPr sz="1800" b="0" spc="40" dirty="0">
                <a:latin typeface="Noto Sans CJK JP Medium"/>
                <a:cs typeface="Noto Sans CJK JP Medium"/>
              </a:rPr>
              <a:t>local</a:t>
            </a:r>
            <a:endParaRPr sz="1800">
              <a:latin typeface="Noto Sans CJK JP Medium"/>
              <a:cs typeface="Noto Sans CJK JP Medium"/>
            </a:endParaRPr>
          </a:p>
          <a:p>
            <a:pPr marL="12700" marR="97790">
              <a:lnSpc>
                <a:spcPct val="100000"/>
              </a:lnSpc>
              <a:spcBef>
                <a:spcPts val="600"/>
              </a:spcBef>
              <a:buSzPct val="94444"/>
              <a:buAutoNum type="arabicParenBoth" startAt="2"/>
              <a:tabLst>
                <a:tab pos="469900" algn="l"/>
              </a:tabLst>
            </a:pPr>
            <a:r>
              <a:rPr sz="1800" b="0" spc="85" dirty="0">
                <a:latin typeface="Noto Sans CJK JP Medium"/>
                <a:cs typeface="Noto Sans CJK JP Medium"/>
              </a:rPr>
              <a:t>Supporting the </a:t>
            </a:r>
            <a:r>
              <a:rPr sz="1800" b="0" spc="40" dirty="0">
                <a:latin typeface="Noto Sans CJK JP Medium"/>
                <a:cs typeface="Noto Sans CJK JP Medium"/>
              </a:rPr>
              <a:t>pilot </a:t>
            </a:r>
            <a:r>
              <a:rPr sz="1800" b="0" spc="80" dirty="0">
                <a:latin typeface="Noto Sans CJK JP Medium"/>
                <a:cs typeface="Noto Sans CJK JP Medium"/>
              </a:rPr>
              <a:t>countries </a:t>
            </a:r>
            <a:r>
              <a:rPr sz="1800" b="0" spc="85" dirty="0">
                <a:latin typeface="Noto Sans CJK JP Medium"/>
                <a:cs typeface="Noto Sans CJK JP Medium"/>
              </a:rPr>
              <a:t>and </a:t>
            </a:r>
            <a:r>
              <a:rPr sz="1800" b="0" spc="80" dirty="0">
                <a:latin typeface="Noto Sans CJK JP Medium"/>
                <a:cs typeface="Noto Sans CJK JP Medium"/>
              </a:rPr>
              <a:t>other  </a:t>
            </a:r>
            <a:r>
              <a:rPr sz="1800" b="0" spc="75" dirty="0">
                <a:latin typeface="Noto Sans CJK JP Medium"/>
                <a:cs typeface="Noto Sans CJK JP Medium"/>
              </a:rPr>
              <a:t>developing </a:t>
            </a:r>
            <a:r>
              <a:rPr sz="1800" b="0" spc="80" dirty="0">
                <a:latin typeface="Noto Sans CJK JP Medium"/>
                <a:cs typeface="Noto Sans CJK JP Medium"/>
              </a:rPr>
              <a:t>countries </a:t>
            </a:r>
            <a:r>
              <a:rPr sz="1800" b="0" spc="60" dirty="0">
                <a:latin typeface="Noto Sans CJK JP Medium"/>
                <a:cs typeface="Noto Sans CJK JP Medium"/>
              </a:rPr>
              <a:t>in </a:t>
            </a:r>
            <a:r>
              <a:rPr sz="1800" b="0" spc="80" dirty="0">
                <a:latin typeface="Noto Sans CJK JP Medium"/>
                <a:cs typeface="Noto Sans CJK JP Medium"/>
              </a:rPr>
              <a:t>formulating </a:t>
            </a:r>
            <a:r>
              <a:rPr sz="1800" b="0" spc="175" dirty="0">
                <a:latin typeface="Noto Sans CJK JP Medium"/>
                <a:cs typeface="Noto Sans CJK JP Medium"/>
              </a:rPr>
              <a:t>STI </a:t>
            </a:r>
            <a:r>
              <a:rPr sz="1800" b="0" spc="75" dirty="0">
                <a:latin typeface="Noto Sans CJK JP Medium"/>
                <a:cs typeface="Noto Sans CJK JP Medium"/>
              </a:rPr>
              <a:t>for  </a:t>
            </a:r>
            <a:r>
              <a:rPr sz="1800" b="0" spc="135" dirty="0">
                <a:latin typeface="Noto Sans CJK JP Medium"/>
                <a:cs typeface="Noto Sans CJK JP Medium"/>
              </a:rPr>
              <a:t>SDGs </a:t>
            </a:r>
            <a:r>
              <a:rPr sz="1800" b="0" spc="95" dirty="0">
                <a:latin typeface="Noto Sans CJK JP Medium"/>
                <a:cs typeface="Noto Sans CJK JP Medium"/>
              </a:rPr>
              <a:t>roadmaps </a:t>
            </a:r>
            <a:r>
              <a:rPr sz="1800" b="0" spc="80" dirty="0">
                <a:latin typeface="Noto Sans CJK JP Medium"/>
                <a:cs typeface="Noto Sans CJK JP Medium"/>
              </a:rPr>
              <a:t>and </a:t>
            </a:r>
            <a:r>
              <a:rPr sz="1800" b="0" spc="70" dirty="0">
                <a:latin typeface="Noto Sans CJK JP Medium"/>
                <a:cs typeface="Noto Sans CJK JP Medium"/>
              </a:rPr>
              <a:t>concrete</a:t>
            </a:r>
            <a:r>
              <a:rPr sz="1800" b="0" spc="500" dirty="0">
                <a:latin typeface="Noto Sans CJK JP Medium"/>
                <a:cs typeface="Noto Sans CJK JP Medium"/>
              </a:rPr>
              <a:t> </a:t>
            </a:r>
            <a:r>
              <a:rPr sz="1800" b="0" spc="75" dirty="0">
                <a:latin typeface="Noto Sans CJK JP Medium"/>
                <a:cs typeface="Noto Sans CJK JP Medium"/>
              </a:rPr>
              <a:t>implementation.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5738" y="6326225"/>
            <a:ext cx="5415915" cy="62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080" indent="-153035">
              <a:lnSpc>
                <a:spcPct val="108900"/>
              </a:lnSpc>
              <a:spcBef>
                <a:spcPts val="100"/>
              </a:spcBef>
            </a:pPr>
            <a:r>
              <a:rPr sz="1800" b="0" spc="7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(Policy </a:t>
            </a:r>
            <a:r>
              <a:rPr sz="1800" b="0" spc="10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making, </a:t>
            </a:r>
            <a:r>
              <a:rPr sz="1800" b="0" spc="8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thematic </a:t>
            </a:r>
            <a:r>
              <a:rPr sz="1800" b="0" spc="10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themes, </a:t>
            </a:r>
            <a:r>
              <a:rPr sz="1800" b="0" spc="8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thinktank,  </a:t>
            </a:r>
            <a:r>
              <a:rPr sz="1800" b="0" spc="7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Capacity</a:t>
            </a:r>
            <a:r>
              <a:rPr sz="1800" b="0" spc="204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9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building)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6484" y="464311"/>
            <a:ext cx="11277600" cy="148907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584450" marR="267970" indent="-2030095">
              <a:lnSpc>
                <a:spcPts val="2110"/>
              </a:lnSpc>
              <a:spcBef>
                <a:spcPts val="605"/>
              </a:spcBef>
            </a:pPr>
            <a:r>
              <a:rPr sz="2200" b="0" u="heavy" spc="9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for </a:t>
            </a:r>
            <a:r>
              <a:rPr sz="2200" b="0" u="heavy" spc="8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collaborating </a:t>
            </a:r>
            <a:r>
              <a:rPr sz="2200" b="0" u="heavy" spc="9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with </a:t>
            </a:r>
            <a:r>
              <a:rPr sz="2200" b="0" u="heavy" spc="10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multi-stakeholders, </a:t>
            </a:r>
            <a:r>
              <a:rPr sz="2200" b="0" u="heavy" spc="9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formulating </a:t>
            </a:r>
            <a:r>
              <a:rPr sz="2200" b="0" u="heavy" spc="10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the </a:t>
            </a:r>
            <a:r>
              <a:rPr sz="2200" b="0" u="heavy" spc="8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action </a:t>
            </a:r>
            <a:r>
              <a:rPr sz="2200" b="0" u="heavy" spc="9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plans </a:t>
            </a:r>
            <a:r>
              <a:rPr sz="2200" b="0" spc="95" dirty="0">
                <a:latin typeface="Noto Sans CJK JP Medium"/>
                <a:cs typeface="Noto Sans CJK JP Medium"/>
              </a:rPr>
              <a:t> </a:t>
            </a:r>
            <a:r>
              <a:rPr sz="2200" b="0" u="heavy" spc="6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to </a:t>
            </a:r>
            <a:r>
              <a:rPr sz="2200" b="0" u="heavy" spc="10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achieve </a:t>
            </a:r>
            <a:r>
              <a:rPr sz="2200" b="0" u="heavy" spc="14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SDGs, </a:t>
            </a:r>
            <a:r>
              <a:rPr sz="2200" b="0" u="heavy" spc="9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and tracking </a:t>
            </a:r>
            <a:r>
              <a:rPr sz="2200" b="0" u="heavy" spc="10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the</a:t>
            </a:r>
            <a:r>
              <a:rPr sz="2200" b="0" u="heavy" spc="35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2200" b="0" u="heavy" spc="12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progress</a:t>
            </a:r>
            <a:endParaRPr sz="2200">
              <a:latin typeface="Noto Sans CJK JP Medium"/>
              <a:cs typeface="Noto Sans CJK JP Medium"/>
            </a:endParaRPr>
          </a:p>
          <a:p>
            <a:pPr marL="965835">
              <a:lnSpc>
                <a:spcPct val="100000"/>
              </a:lnSpc>
              <a:spcBef>
                <a:spcPts val="1410"/>
              </a:spcBef>
              <a:tabLst>
                <a:tab pos="6301105" algn="l"/>
              </a:tabLst>
            </a:pPr>
            <a:r>
              <a:rPr sz="1800" b="0" spc="9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The </a:t>
            </a:r>
            <a:r>
              <a:rPr sz="1800" b="0" spc="11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UN </a:t>
            </a:r>
            <a:r>
              <a:rPr sz="1800" b="0" spc="13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Inter-Agency</a:t>
            </a:r>
            <a:r>
              <a:rPr sz="1800" b="0" spc="40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4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Task</a:t>
            </a:r>
            <a:r>
              <a:rPr sz="1800" b="0" spc="229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5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Team	</a:t>
            </a:r>
            <a:r>
              <a:rPr sz="1800" b="0" spc="17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G20 </a:t>
            </a:r>
            <a:r>
              <a:rPr sz="1800" b="0" spc="8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Development </a:t>
            </a:r>
            <a:r>
              <a:rPr sz="1800" b="0" spc="10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Working </a:t>
            </a:r>
            <a:r>
              <a:rPr sz="1800" b="0" spc="9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Group</a:t>
            </a:r>
            <a:r>
              <a:rPr sz="1800" b="0" spc="434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204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(DWG)</a:t>
            </a:r>
            <a:endParaRPr sz="1800">
              <a:latin typeface="Noto Sans CJK JP Medium"/>
              <a:cs typeface="Noto Sans CJK JP Medium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  <a:tabLst>
                <a:tab pos="5903595" algn="l"/>
              </a:tabLst>
            </a:pPr>
            <a:r>
              <a:rPr sz="1800" spc="1875" dirty="0">
                <a:latin typeface="Wingdings"/>
                <a:cs typeface="Wingdings"/>
              </a:rPr>
              <a:t>⚫</a:t>
            </a:r>
            <a:r>
              <a:rPr sz="1800" spc="935" dirty="0">
                <a:latin typeface="Times New Roman"/>
                <a:cs typeface="Times New Roman"/>
              </a:rPr>
              <a:t> </a:t>
            </a:r>
            <a:r>
              <a:rPr sz="1800" b="0" spc="100" dirty="0">
                <a:latin typeface="Noto Sans CJK JP Medium"/>
                <a:cs typeface="Noto Sans CJK JP Medium"/>
              </a:rPr>
              <a:t>Expert </a:t>
            </a:r>
            <a:r>
              <a:rPr sz="1800" b="0" spc="90" dirty="0">
                <a:latin typeface="Noto Sans CJK JP Medium"/>
                <a:cs typeface="Noto Sans CJK JP Medium"/>
              </a:rPr>
              <a:t>Group </a:t>
            </a:r>
            <a:r>
              <a:rPr sz="1800" b="0" spc="95" dirty="0">
                <a:latin typeface="Noto Sans CJK JP Medium"/>
                <a:cs typeface="Noto Sans CJK JP Medium"/>
              </a:rPr>
              <a:t>Meeting </a:t>
            </a:r>
            <a:r>
              <a:rPr sz="1800" b="0" spc="75" dirty="0">
                <a:latin typeface="Noto Sans CJK JP Medium"/>
                <a:cs typeface="Noto Sans CJK JP Medium"/>
              </a:rPr>
              <a:t>on </a:t>
            </a:r>
            <a:r>
              <a:rPr sz="1800" b="0" spc="175" dirty="0">
                <a:latin typeface="Noto Sans CJK JP Medium"/>
                <a:cs typeface="Noto Sans CJK JP Medium"/>
              </a:rPr>
              <a:t>STI</a:t>
            </a:r>
            <a:r>
              <a:rPr sz="1800" b="0" spc="190" dirty="0">
                <a:latin typeface="Noto Sans CJK JP Medium"/>
                <a:cs typeface="Noto Sans CJK JP Medium"/>
              </a:rPr>
              <a:t> </a:t>
            </a:r>
            <a:r>
              <a:rPr sz="1800" b="0" spc="75" dirty="0">
                <a:latin typeface="Noto Sans CJK JP Medium"/>
                <a:cs typeface="Noto Sans CJK JP Medium"/>
              </a:rPr>
              <a:t>for	</a:t>
            </a:r>
            <a:r>
              <a:rPr sz="2700" spc="2812" baseline="3086" dirty="0">
                <a:latin typeface="Wingdings"/>
                <a:cs typeface="Wingdings"/>
              </a:rPr>
              <a:t>⚫</a:t>
            </a:r>
            <a:r>
              <a:rPr sz="2700" spc="1080" baseline="3086" dirty="0">
                <a:latin typeface="Times New Roman"/>
                <a:cs typeface="Times New Roman"/>
              </a:rPr>
              <a:t> </a:t>
            </a:r>
            <a:r>
              <a:rPr sz="2700" b="0" spc="104" baseline="3086" dirty="0">
                <a:latin typeface="Noto Sans CJK JP Medium"/>
                <a:cs typeface="Noto Sans CJK JP Medium"/>
              </a:rPr>
              <a:t>Compiling </a:t>
            </a:r>
            <a:r>
              <a:rPr sz="2700" b="0" spc="120" baseline="3086" dirty="0">
                <a:latin typeface="Noto Sans CJK JP Medium"/>
                <a:cs typeface="Noto Sans CJK JP Medium"/>
              </a:rPr>
              <a:t>“Guiding </a:t>
            </a:r>
            <a:r>
              <a:rPr sz="2700" b="0" spc="97" baseline="3086" dirty="0">
                <a:latin typeface="Noto Sans CJK JP Medium"/>
                <a:cs typeface="Noto Sans CJK JP Medium"/>
              </a:rPr>
              <a:t>Principles </a:t>
            </a:r>
            <a:r>
              <a:rPr sz="2700" b="0" spc="112" baseline="3086" dirty="0">
                <a:latin typeface="Noto Sans CJK JP Medium"/>
                <a:cs typeface="Noto Sans CJK JP Medium"/>
              </a:rPr>
              <a:t>for </a:t>
            </a:r>
            <a:r>
              <a:rPr sz="2700" b="0" spc="127" baseline="3086" dirty="0">
                <a:latin typeface="Noto Sans CJK JP Medium"/>
                <a:cs typeface="Noto Sans CJK JP Medium"/>
              </a:rPr>
              <a:t>the</a:t>
            </a:r>
            <a:endParaRPr sz="2700" baseline="3086">
              <a:latin typeface="Noto Sans CJK JP Medium"/>
              <a:cs typeface="Noto Sans CJK JP Medium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390901" y="2613405"/>
            <a:ext cx="9662795" cy="1924685"/>
            <a:chOff x="2390901" y="2613405"/>
            <a:chExt cx="9662795" cy="1924685"/>
          </a:xfrm>
        </p:grpSpPr>
        <p:sp>
          <p:nvSpPr>
            <p:cNvPr id="27" name="object 27"/>
            <p:cNvSpPr/>
            <p:nvPr/>
          </p:nvSpPr>
          <p:spPr>
            <a:xfrm>
              <a:off x="2397251" y="3322319"/>
              <a:ext cx="591820" cy="260985"/>
            </a:xfrm>
            <a:custGeom>
              <a:avLst/>
              <a:gdLst/>
              <a:ahLst/>
              <a:cxnLst/>
              <a:rect l="l" t="t" r="r" b="b"/>
              <a:pathLst>
                <a:path w="591819" h="260985">
                  <a:moveTo>
                    <a:pt x="443484" y="0"/>
                  </a:moveTo>
                  <a:lnTo>
                    <a:pt x="147828" y="0"/>
                  </a:lnTo>
                  <a:lnTo>
                    <a:pt x="147828" y="130301"/>
                  </a:lnTo>
                  <a:lnTo>
                    <a:pt x="0" y="130301"/>
                  </a:lnTo>
                  <a:lnTo>
                    <a:pt x="295656" y="260603"/>
                  </a:lnTo>
                  <a:lnTo>
                    <a:pt x="591312" y="130301"/>
                  </a:lnTo>
                  <a:lnTo>
                    <a:pt x="443484" y="130301"/>
                  </a:lnTo>
                  <a:lnTo>
                    <a:pt x="443484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97251" y="3322319"/>
              <a:ext cx="591820" cy="260985"/>
            </a:xfrm>
            <a:custGeom>
              <a:avLst/>
              <a:gdLst/>
              <a:ahLst/>
              <a:cxnLst/>
              <a:rect l="l" t="t" r="r" b="b"/>
              <a:pathLst>
                <a:path w="591819" h="260985">
                  <a:moveTo>
                    <a:pt x="147828" y="0"/>
                  </a:moveTo>
                  <a:lnTo>
                    <a:pt x="147828" y="130301"/>
                  </a:lnTo>
                  <a:lnTo>
                    <a:pt x="0" y="130301"/>
                  </a:lnTo>
                  <a:lnTo>
                    <a:pt x="295656" y="260603"/>
                  </a:lnTo>
                  <a:lnTo>
                    <a:pt x="591312" y="130301"/>
                  </a:lnTo>
                  <a:lnTo>
                    <a:pt x="443484" y="130301"/>
                  </a:lnTo>
                  <a:lnTo>
                    <a:pt x="443484" y="0"/>
                  </a:lnTo>
                  <a:lnTo>
                    <a:pt x="147828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0431" y="2619755"/>
              <a:ext cx="658495" cy="320040"/>
            </a:xfrm>
            <a:custGeom>
              <a:avLst/>
              <a:gdLst/>
              <a:ahLst/>
              <a:cxnLst/>
              <a:rect l="l" t="t" r="r" b="b"/>
              <a:pathLst>
                <a:path w="658495" h="320039">
                  <a:moveTo>
                    <a:pt x="493775" y="0"/>
                  </a:moveTo>
                  <a:lnTo>
                    <a:pt x="164592" y="0"/>
                  </a:lnTo>
                  <a:lnTo>
                    <a:pt x="164592" y="160020"/>
                  </a:lnTo>
                  <a:lnTo>
                    <a:pt x="0" y="160020"/>
                  </a:lnTo>
                  <a:lnTo>
                    <a:pt x="329184" y="320040"/>
                  </a:lnTo>
                  <a:lnTo>
                    <a:pt x="658368" y="160020"/>
                  </a:lnTo>
                  <a:lnTo>
                    <a:pt x="493775" y="160020"/>
                  </a:lnTo>
                  <a:lnTo>
                    <a:pt x="493775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790431" y="2619755"/>
              <a:ext cx="658495" cy="320040"/>
            </a:xfrm>
            <a:custGeom>
              <a:avLst/>
              <a:gdLst/>
              <a:ahLst/>
              <a:cxnLst/>
              <a:rect l="l" t="t" r="r" b="b"/>
              <a:pathLst>
                <a:path w="658495" h="320039">
                  <a:moveTo>
                    <a:pt x="164592" y="0"/>
                  </a:moveTo>
                  <a:lnTo>
                    <a:pt x="164592" y="160020"/>
                  </a:lnTo>
                  <a:lnTo>
                    <a:pt x="0" y="160020"/>
                  </a:lnTo>
                  <a:lnTo>
                    <a:pt x="329184" y="320040"/>
                  </a:lnTo>
                  <a:lnTo>
                    <a:pt x="658368" y="160020"/>
                  </a:lnTo>
                  <a:lnTo>
                    <a:pt x="493775" y="160020"/>
                  </a:lnTo>
                  <a:lnTo>
                    <a:pt x="493775" y="0"/>
                  </a:lnTo>
                  <a:lnTo>
                    <a:pt x="164592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123431" y="4055363"/>
              <a:ext cx="5930265" cy="368935"/>
            </a:xfrm>
            <a:custGeom>
              <a:avLst/>
              <a:gdLst/>
              <a:ahLst/>
              <a:cxnLst/>
              <a:rect l="l" t="t" r="r" b="b"/>
              <a:pathLst>
                <a:path w="5930265" h="368935">
                  <a:moveTo>
                    <a:pt x="5929884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5929884" y="368807"/>
                  </a:lnTo>
                  <a:lnTo>
                    <a:pt x="5929884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792211" y="4026420"/>
              <a:ext cx="2608326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924545" y="4090873"/>
            <a:ext cx="23285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3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Japan’s </a:t>
            </a:r>
            <a:r>
              <a:rPr sz="1800" b="0" spc="13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NEXT</a:t>
            </a:r>
            <a:r>
              <a:rPr sz="1800" b="0" spc="-12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8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STEP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390901" y="2540254"/>
            <a:ext cx="4768215" cy="2666365"/>
            <a:chOff x="2390901" y="2540254"/>
            <a:chExt cx="4768215" cy="2666365"/>
          </a:xfrm>
        </p:grpSpPr>
        <p:sp>
          <p:nvSpPr>
            <p:cNvPr id="35" name="object 35"/>
            <p:cNvSpPr/>
            <p:nvPr/>
          </p:nvSpPr>
          <p:spPr>
            <a:xfrm>
              <a:off x="2397251" y="2546604"/>
              <a:ext cx="591820" cy="165100"/>
            </a:xfrm>
            <a:custGeom>
              <a:avLst/>
              <a:gdLst/>
              <a:ahLst/>
              <a:cxnLst/>
              <a:rect l="l" t="t" r="r" b="b"/>
              <a:pathLst>
                <a:path w="591819" h="165100">
                  <a:moveTo>
                    <a:pt x="443484" y="0"/>
                  </a:moveTo>
                  <a:lnTo>
                    <a:pt x="147828" y="0"/>
                  </a:lnTo>
                  <a:lnTo>
                    <a:pt x="147828" y="82296"/>
                  </a:lnTo>
                  <a:lnTo>
                    <a:pt x="0" y="82296"/>
                  </a:lnTo>
                  <a:lnTo>
                    <a:pt x="295656" y="164592"/>
                  </a:lnTo>
                  <a:lnTo>
                    <a:pt x="591312" y="82296"/>
                  </a:lnTo>
                  <a:lnTo>
                    <a:pt x="443484" y="82296"/>
                  </a:lnTo>
                  <a:lnTo>
                    <a:pt x="443484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97251" y="2546604"/>
              <a:ext cx="591820" cy="165100"/>
            </a:xfrm>
            <a:custGeom>
              <a:avLst/>
              <a:gdLst/>
              <a:ahLst/>
              <a:cxnLst/>
              <a:rect l="l" t="t" r="r" b="b"/>
              <a:pathLst>
                <a:path w="591819" h="165100">
                  <a:moveTo>
                    <a:pt x="147828" y="0"/>
                  </a:moveTo>
                  <a:lnTo>
                    <a:pt x="147828" y="82296"/>
                  </a:lnTo>
                  <a:lnTo>
                    <a:pt x="0" y="82296"/>
                  </a:lnTo>
                  <a:lnTo>
                    <a:pt x="295656" y="164592"/>
                  </a:lnTo>
                  <a:lnTo>
                    <a:pt x="591312" y="82296"/>
                  </a:lnTo>
                  <a:lnTo>
                    <a:pt x="443484" y="82296"/>
                  </a:lnTo>
                  <a:lnTo>
                    <a:pt x="443484" y="0"/>
                  </a:lnTo>
                  <a:lnTo>
                    <a:pt x="147828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19876" y="4570476"/>
              <a:ext cx="650240" cy="568960"/>
            </a:xfrm>
            <a:custGeom>
              <a:avLst/>
              <a:gdLst/>
              <a:ahLst/>
              <a:cxnLst/>
              <a:rect l="l" t="t" r="r" b="b"/>
              <a:pathLst>
                <a:path w="650239" h="568960">
                  <a:moveTo>
                    <a:pt x="120776" y="0"/>
                  </a:moveTo>
                  <a:lnTo>
                    <a:pt x="0" y="156972"/>
                  </a:lnTo>
                  <a:lnTo>
                    <a:pt x="432815" y="490093"/>
                  </a:lnTo>
                  <a:lnTo>
                    <a:pt x="372490" y="568451"/>
                  </a:lnTo>
                  <a:lnTo>
                    <a:pt x="650239" y="532384"/>
                  </a:lnTo>
                  <a:lnTo>
                    <a:pt x="614045" y="254635"/>
                  </a:lnTo>
                  <a:lnTo>
                    <a:pt x="553593" y="333121"/>
                  </a:lnTo>
                  <a:lnTo>
                    <a:pt x="120776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19876" y="4570476"/>
              <a:ext cx="650240" cy="568960"/>
            </a:xfrm>
            <a:custGeom>
              <a:avLst/>
              <a:gdLst/>
              <a:ahLst/>
              <a:cxnLst/>
              <a:rect l="l" t="t" r="r" b="b"/>
              <a:pathLst>
                <a:path w="650239" h="568960">
                  <a:moveTo>
                    <a:pt x="120776" y="0"/>
                  </a:moveTo>
                  <a:lnTo>
                    <a:pt x="553593" y="333121"/>
                  </a:lnTo>
                  <a:lnTo>
                    <a:pt x="614045" y="254635"/>
                  </a:lnTo>
                  <a:lnTo>
                    <a:pt x="650239" y="532384"/>
                  </a:lnTo>
                  <a:lnTo>
                    <a:pt x="372490" y="568451"/>
                  </a:lnTo>
                  <a:lnTo>
                    <a:pt x="432815" y="490093"/>
                  </a:lnTo>
                  <a:lnTo>
                    <a:pt x="0" y="156972"/>
                  </a:lnTo>
                  <a:lnTo>
                    <a:pt x="120776" y="0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16475" y="4652010"/>
              <a:ext cx="676910" cy="548640"/>
            </a:xfrm>
            <a:custGeom>
              <a:avLst/>
              <a:gdLst/>
              <a:ahLst/>
              <a:cxnLst/>
              <a:rect l="l" t="t" r="r" b="b"/>
              <a:pathLst>
                <a:path w="676910" h="548639">
                  <a:moveTo>
                    <a:pt x="567816" y="0"/>
                  </a:moveTo>
                  <a:lnTo>
                    <a:pt x="111251" y="299719"/>
                  </a:lnTo>
                  <a:lnTo>
                    <a:pt x="56896" y="216915"/>
                  </a:lnTo>
                  <a:lnTo>
                    <a:pt x="0" y="491235"/>
                  </a:lnTo>
                  <a:lnTo>
                    <a:pt x="274320" y="548132"/>
                  </a:lnTo>
                  <a:lnTo>
                    <a:pt x="219963" y="465327"/>
                  </a:lnTo>
                  <a:lnTo>
                    <a:pt x="676528" y="165607"/>
                  </a:lnTo>
                  <a:lnTo>
                    <a:pt x="567816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16475" y="4652010"/>
              <a:ext cx="676910" cy="548640"/>
            </a:xfrm>
            <a:custGeom>
              <a:avLst/>
              <a:gdLst/>
              <a:ahLst/>
              <a:cxnLst/>
              <a:rect l="l" t="t" r="r" b="b"/>
              <a:pathLst>
                <a:path w="676910" h="548639">
                  <a:moveTo>
                    <a:pt x="676528" y="165607"/>
                  </a:moveTo>
                  <a:lnTo>
                    <a:pt x="219963" y="465327"/>
                  </a:lnTo>
                  <a:lnTo>
                    <a:pt x="274320" y="548132"/>
                  </a:lnTo>
                  <a:lnTo>
                    <a:pt x="0" y="491235"/>
                  </a:lnTo>
                  <a:lnTo>
                    <a:pt x="56896" y="216915"/>
                  </a:lnTo>
                  <a:lnTo>
                    <a:pt x="111251" y="299719"/>
                  </a:lnTo>
                  <a:lnTo>
                    <a:pt x="567816" y="0"/>
                  </a:lnTo>
                  <a:lnTo>
                    <a:pt x="676528" y="16560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476364" y="3165475"/>
              <a:ext cx="676910" cy="548640"/>
            </a:xfrm>
            <a:custGeom>
              <a:avLst/>
              <a:gdLst/>
              <a:ahLst/>
              <a:cxnLst/>
              <a:rect l="l" t="t" r="r" b="b"/>
              <a:pathLst>
                <a:path w="676909" h="548639">
                  <a:moveTo>
                    <a:pt x="567689" y="0"/>
                  </a:moveTo>
                  <a:lnTo>
                    <a:pt x="111125" y="299720"/>
                  </a:lnTo>
                  <a:lnTo>
                    <a:pt x="56768" y="217042"/>
                  </a:lnTo>
                  <a:lnTo>
                    <a:pt x="0" y="491236"/>
                  </a:lnTo>
                  <a:lnTo>
                    <a:pt x="274192" y="548132"/>
                  </a:lnTo>
                  <a:lnTo>
                    <a:pt x="219837" y="465327"/>
                  </a:lnTo>
                  <a:lnTo>
                    <a:pt x="676402" y="165608"/>
                  </a:lnTo>
                  <a:lnTo>
                    <a:pt x="567689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76364" y="3165475"/>
              <a:ext cx="676910" cy="548640"/>
            </a:xfrm>
            <a:custGeom>
              <a:avLst/>
              <a:gdLst/>
              <a:ahLst/>
              <a:cxnLst/>
              <a:rect l="l" t="t" r="r" b="b"/>
              <a:pathLst>
                <a:path w="676909" h="548639">
                  <a:moveTo>
                    <a:pt x="676402" y="165608"/>
                  </a:moveTo>
                  <a:lnTo>
                    <a:pt x="219837" y="465327"/>
                  </a:lnTo>
                  <a:lnTo>
                    <a:pt x="274192" y="548132"/>
                  </a:lnTo>
                  <a:lnTo>
                    <a:pt x="0" y="491236"/>
                  </a:lnTo>
                  <a:lnTo>
                    <a:pt x="56768" y="217042"/>
                  </a:lnTo>
                  <a:lnTo>
                    <a:pt x="111125" y="299720"/>
                  </a:lnTo>
                  <a:lnTo>
                    <a:pt x="567689" y="0"/>
                  </a:lnTo>
                  <a:lnTo>
                    <a:pt x="676402" y="16560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3835146" y="6858"/>
            <a:ext cx="45199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275" dirty="0">
                <a:uFill>
                  <a:solidFill>
                    <a:srgbClr val="000000"/>
                  </a:solidFill>
                </a:uFill>
              </a:rPr>
              <a:t>STI </a:t>
            </a:r>
            <a:r>
              <a:rPr sz="2800" u="heavy" spc="114" dirty="0">
                <a:uFill>
                  <a:solidFill>
                    <a:srgbClr val="000000"/>
                  </a:solidFill>
                </a:uFill>
              </a:rPr>
              <a:t>for </a:t>
            </a:r>
            <a:r>
              <a:rPr sz="2800" u="heavy" spc="204" dirty="0">
                <a:uFill>
                  <a:solidFill>
                    <a:srgbClr val="000000"/>
                  </a:solidFill>
                </a:uFill>
              </a:rPr>
              <a:t>SDGs</a:t>
            </a:r>
            <a:r>
              <a:rPr sz="2800" u="heavy" spc="4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800" u="heavy" spc="150" dirty="0">
                <a:uFill>
                  <a:solidFill>
                    <a:srgbClr val="000000"/>
                  </a:solidFill>
                </a:uFill>
              </a:rPr>
              <a:t>Roadmaps</a:t>
            </a:r>
            <a:endParaRPr sz="2800"/>
          </a:p>
        </p:txBody>
      </p:sp>
      <p:sp>
        <p:nvSpPr>
          <p:cNvPr id="44" name="object 44"/>
          <p:cNvSpPr txBox="1"/>
          <p:nvPr/>
        </p:nvSpPr>
        <p:spPr>
          <a:xfrm>
            <a:off x="11933046" y="6492036"/>
            <a:ext cx="1676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131313"/>
                </a:solidFill>
                <a:latin typeface="Verdana"/>
                <a:cs typeface="Verdana"/>
              </a:rPr>
              <a:t>7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402391" y="1947227"/>
            <a:ext cx="1997710" cy="2508250"/>
            <a:chOff x="4402391" y="1947227"/>
            <a:chExt cx="1997710" cy="2508250"/>
          </a:xfrm>
        </p:grpSpPr>
        <p:sp>
          <p:nvSpPr>
            <p:cNvPr id="46" name="object 46"/>
            <p:cNvSpPr/>
            <p:nvPr/>
          </p:nvSpPr>
          <p:spPr>
            <a:xfrm>
              <a:off x="4411979" y="1956815"/>
              <a:ext cx="1968555" cy="24886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07153" y="1951989"/>
              <a:ext cx="1988185" cy="2498725"/>
            </a:xfrm>
            <a:custGeom>
              <a:avLst/>
              <a:gdLst/>
              <a:ahLst/>
              <a:cxnLst/>
              <a:rect l="l" t="t" r="r" b="b"/>
              <a:pathLst>
                <a:path w="1988185" h="2498725">
                  <a:moveTo>
                    <a:pt x="0" y="2498217"/>
                  </a:moveTo>
                  <a:lnTo>
                    <a:pt x="1987677" y="2498217"/>
                  </a:lnTo>
                  <a:lnTo>
                    <a:pt x="1987677" y="0"/>
                  </a:lnTo>
                  <a:lnTo>
                    <a:pt x="0" y="0"/>
                  </a:lnTo>
                  <a:lnTo>
                    <a:pt x="0" y="249821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9828" y="1863851"/>
            <a:ext cx="2001520" cy="92201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139700" marR="64769" indent="93980">
              <a:lnSpc>
                <a:spcPct val="100000"/>
              </a:lnSpc>
              <a:spcBef>
                <a:spcPts val="210"/>
              </a:spcBef>
            </a:pPr>
            <a:r>
              <a:rPr sz="1800" b="0" spc="-5" dirty="0">
                <a:latin typeface="Noto Sans CJK JP Medium"/>
                <a:cs typeface="Noto Sans CJK JP Medium"/>
              </a:rPr>
              <a:t>Improving </a:t>
            </a:r>
            <a:r>
              <a:rPr sz="1800" b="0" spc="35" dirty="0">
                <a:latin typeface="Noto Sans CJK JP Medium"/>
                <a:cs typeface="Noto Sans CJK JP Medium"/>
              </a:rPr>
              <a:t>the  </a:t>
            </a:r>
            <a:r>
              <a:rPr sz="1800" b="0" spc="5" dirty="0">
                <a:latin typeface="Noto Sans CJK JP Medium"/>
                <a:cs typeface="Noto Sans CJK JP Medium"/>
              </a:rPr>
              <a:t>level </a:t>
            </a:r>
            <a:r>
              <a:rPr sz="1800" b="0" spc="40" dirty="0">
                <a:latin typeface="Noto Sans CJK JP Medium"/>
                <a:cs typeface="Noto Sans CJK JP Medium"/>
              </a:rPr>
              <a:t>of </a:t>
            </a:r>
            <a:r>
              <a:rPr sz="1800" b="0" spc="50" dirty="0">
                <a:latin typeface="Noto Sans CJK JP Medium"/>
                <a:cs typeface="Noto Sans CJK JP Medium"/>
              </a:rPr>
              <a:t>science  </a:t>
            </a:r>
            <a:r>
              <a:rPr sz="1800" b="0" spc="10" dirty="0">
                <a:latin typeface="Noto Sans CJK JP Medium"/>
                <a:cs typeface="Noto Sans CJK JP Medium"/>
              </a:rPr>
              <a:t>and</a:t>
            </a:r>
            <a:r>
              <a:rPr sz="1800" b="0" spc="-30" dirty="0">
                <a:latin typeface="Noto Sans CJK JP Medium"/>
                <a:cs typeface="Noto Sans CJK JP Medium"/>
              </a:rPr>
              <a:t> </a:t>
            </a:r>
            <a:r>
              <a:rPr sz="1800" b="0" spc="-5" dirty="0">
                <a:latin typeface="Noto Sans CJK JP Medium"/>
                <a:cs typeface="Noto Sans CJK JP Medium"/>
              </a:rPr>
              <a:t>technology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93864" y="1889760"/>
            <a:ext cx="3520440" cy="370840"/>
          </a:xfrm>
          <a:prstGeom prst="rect">
            <a:avLst/>
          </a:prstGeom>
          <a:solidFill>
            <a:srgbClr val="FAE4D5"/>
          </a:solidFill>
          <a:ln w="9525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207645">
              <a:lnSpc>
                <a:spcPct val="100000"/>
              </a:lnSpc>
              <a:spcBef>
                <a:spcPts val="220"/>
              </a:spcBef>
            </a:pPr>
            <a:r>
              <a:rPr sz="1800" b="0" spc="25" dirty="0">
                <a:latin typeface="Noto Sans CJK JP Medium"/>
                <a:cs typeface="Noto Sans CJK JP Medium"/>
              </a:rPr>
              <a:t>Creating</a:t>
            </a:r>
            <a:r>
              <a:rPr sz="1800" b="0" spc="-5" dirty="0">
                <a:latin typeface="Noto Sans CJK JP Medium"/>
                <a:cs typeface="Noto Sans CJK JP Medium"/>
              </a:rPr>
              <a:t> </a:t>
            </a:r>
            <a:r>
              <a:rPr sz="1800" b="0" spc="-10" dirty="0">
                <a:latin typeface="Noto Sans CJK JP Medium"/>
                <a:cs typeface="Noto Sans CJK JP Medium"/>
              </a:rPr>
              <a:t>innovation（new）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17777" y="1753870"/>
            <a:ext cx="3154045" cy="1142365"/>
            <a:chOff x="1017777" y="1753870"/>
            <a:chExt cx="3154045" cy="1142365"/>
          </a:xfrm>
        </p:grpSpPr>
        <p:sp>
          <p:nvSpPr>
            <p:cNvPr id="5" name="object 5"/>
            <p:cNvSpPr/>
            <p:nvPr/>
          </p:nvSpPr>
          <p:spPr>
            <a:xfrm>
              <a:off x="1024127" y="1760220"/>
              <a:ext cx="3141345" cy="1129665"/>
            </a:xfrm>
            <a:custGeom>
              <a:avLst/>
              <a:gdLst/>
              <a:ahLst/>
              <a:cxnLst/>
              <a:rect l="l" t="t" r="r" b="b"/>
              <a:pathLst>
                <a:path w="3141345" h="1129664">
                  <a:moveTo>
                    <a:pt x="2952750" y="0"/>
                  </a:moveTo>
                  <a:lnTo>
                    <a:pt x="188213" y="0"/>
                  </a:lnTo>
                  <a:lnTo>
                    <a:pt x="138178" y="6727"/>
                  </a:lnTo>
                  <a:lnTo>
                    <a:pt x="93218" y="25710"/>
                  </a:lnTo>
                  <a:lnTo>
                    <a:pt x="55125" y="55149"/>
                  </a:lnTo>
                  <a:lnTo>
                    <a:pt x="25696" y="93246"/>
                  </a:lnTo>
                  <a:lnTo>
                    <a:pt x="6723" y="138200"/>
                  </a:lnTo>
                  <a:lnTo>
                    <a:pt x="0" y="188213"/>
                  </a:lnTo>
                  <a:lnTo>
                    <a:pt x="0" y="941069"/>
                  </a:lnTo>
                  <a:lnTo>
                    <a:pt x="6723" y="991083"/>
                  </a:lnTo>
                  <a:lnTo>
                    <a:pt x="25696" y="1036037"/>
                  </a:lnTo>
                  <a:lnTo>
                    <a:pt x="55125" y="1074134"/>
                  </a:lnTo>
                  <a:lnTo>
                    <a:pt x="93218" y="1103573"/>
                  </a:lnTo>
                  <a:lnTo>
                    <a:pt x="138178" y="1122556"/>
                  </a:lnTo>
                  <a:lnTo>
                    <a:pt x="188213" y="1129283"/>
                  </a:lnTo>
                  <a:lnTo>
                    <a:pt x="2952750" y="1129283"/>
                  </a:lnTo>
                  <a:lnTo>
                    <a:pt x="3002763" y="1122556"/>
                  </a:lnTo>
                  <a:lnTo>
                    <a:pt x="3047717" y="1103573"/>
                  </a:lnTo>
                  <a:lnTo>
                    <a:pt x="3085814" y="1074134"/>
                  </a:lnTo>
                  <a:lnTo>
                    <a:pt x="3115253" y="1036037"/>
                  </a:lnTo>
                  <a:lnTo>
                    <a:pt x="3134236" y="991083"/>
                  </a:lnTo>
                  <a:lnTo>
                    <a:pt x="3140964" y="941069"/>
                  </a:lnTo>
                  <a:lnTo>
                    <a:pt x="3140964" y="188213"/>
                  </a:lnTo>
                  <a:lnTo>
                    <a:pt x="3134236" y="138200"/>
                  </a:lnTo>
                  <a:lnTo>
                    <a:pt x="3115253" y="93246"/>
                  </a:lnTo>
                  <a:lnTo>
                    <a:pt x="3085814" y="55149"/>
                  </a:lnTo>
                  <a:lnTo>
                    <a:pt x="3047717" y="25710"/>
                  </a:lnTo>
                  <a:lnTo>
                    <a:pt x="3002763" y="6727"/>
                  </a:lnTo>
                  <a:lnTo>
                    <a:pt x="2952750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4127" y="1760220"/>
              <a:ext cx="3141345" cy="1129665"/>
            </a:xfrm>
            <a:custGeom>
              <a:avLst/>
              <a:gdLst/>
              <a:ahLst/>
              <a:cxnLst/>
              <a:rect l="l" t="t" r="r" b="b"/>
              <a:pathLst>
                <a:path w="3141345" h="1129664">
                  <a:moveTo>
                    <a:pt x="0" y="188213"/>
                  </a:moveTo>
                  <a:lnTo>
                    <a:pt x="6723" y="138200"/>
                  </a:lnTo>
                  <a:lnTo>
                    <a:pt x="25696" y="93246"/>
                  </a:lnTo>
                  <a:lnTo>
                    <a:pt x="55125" y="55149"/>
                  </a:lnTo>
                  <a:lnTo>
                    <a:pt x="93218" y="25710"/>
                  </a:lnTo>
                  <a:lnTo>
                    <a:pt x="138178" y="6727"/>
                  </a:lnTo>
                  <a:lnTo>
                    <a:pt x="188213" y="0"/>
                  </a:lnTo>
                  <a:lnTo>
                    <a:pt x="2952750" y="0"/>
                  </a:lnTo>
                  <a:lnTo>
                    <a:pt x="3002763" y="6727"/>
                  </a:lnTo>
                  <a:lnTo>
                    <a:pt x="3047717" y="25710"/>
                  </a:lnTo>
                  <a:lnTo>
                    <a:pt x="3085814" y="55149"/>
                  </a:lnTo>
                  <a:lnTo>
                    <a:pt x="3115253" y="93246"/>
                  </a:lnTo>
                  <a:lnTo>
                    <a:pt x="3134236" y="138200"/>
                  </a:lnTo>
                  <a:lnTo>
                    <a:pt x="3140964" y="188213"/>
                  </a:lnTo>
                  <a:lnTo>
                    <a:pt x="3140964" y="941069"/>
                  </a:lnTo>
                  <a:lnTo>
                    <a:pt x="3134236" y="991083"/>
                  </a:lnTo>
                  <a:lnTo>
                    <a:pt x="3115253" y="1036037"/>
                  </a:lnTo>
                  <a:lnTo>
                    <a:pt x="3085814" y="1074134"/>
                  </a:lnTo>
                  <a:lnTo>
                    <a:pt x="3047717" y="1103573"/>
                  </a:lnTo>
                  <a:lnTo>
                    <a:pt x="3002763" y="1122556"/>
                  </a:lnTo>
                  <a:lnTo>
                    <a:pt x="2952750" y="1129283"/>
                  </a:lnTo>
                  <a:lnTo>
                    <a:pt x="188213" y="1129283"/>
                  </a:lnTo>
                  <a:lnTo>
                    <a:pt x="138178" y="1122556"/>
                  </a:lnTo>
                  <a:lnTo>
                    <a:pt x="93218" y="1103573"/>
                  </a:lnTo>
                  <a:lnTo>
                    <a:pt x="55125" y="1074134"/>
                  </a:lnTo>
                  <a:lnTo>
                    <a:pt x="25696" y="1036037"/>
                  </a:lnTo>
                  <a:lnTo>
                    <a:pt x="6723" y="991083"/>
                  </a:lnTo>
                  <a:lnTo>
                    <a:pt x="0" y="941069"/>
                  </a:lnTo>
                  <a:lnTo>
                    <a:pt x="0" y="18821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96136" y="1882902"/>
            <a:ext cx="27965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0" spc="30" dirty="0">
                <a:latin typeface="Noto Sans CJK JP Medium"/>
                <a:cs typeface="Noto Sans CJK JP Medium"/>
              </a:rPr>
              <a:t>Science, </a:t>
            </a:r>
            <a:r>
              <a:rPr sz="1800" b="0" dirty="0">
                <a:latin typeface="Noto Sans CJK JP Medium"/>
                <a:cs typeface="Noto Sans CJK JP Medium"/>
              </a:rPr>
              <a:t>Technology </a:t>
            </a:r>
            <a:r>
              <a:rPr sz="1800" b="0" spc="-15" dirty="0">
                <a:latin typeface="Noto Sans CJK JP Medium"/>
                <a:cs typeface="Noto Sans CJK JP Medium"/>
              </a:rPr>
              <a:t>and  Innovation </a:t>
            </a:r>
            <a:r>
              <a:rPr sz="1800" b="0" spc="45" dirty="0">
                <a:latin typeface="Noto Sans CJK JP Medium"/>
                <a:cs typeface="Noto Sans CJK JP Medium"/>
              </a:rPr>
              <a:t>Basic Law  </a:t>
            </a:r>
            <a:r>
              <a:rPr sz="1800" b="0" spc="15" dirty="0">
                <a:latin typeface="Noto Sans CJK JP Medium"/>
                <a:cs typeface="Noto Sans CJK JP Medium"/>
              </a:rPr>
              <a:t>(2020）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97025" y="3907282"/>
            <a:ext cx="2426970" cy="953135"/>
            <a:chOff x="1097025" y="3907282"/>
            <a:chExt cx="2426970" cy="953135"/>
          </a:xfrm>
        </p:grpSpPr>
        <p:sp>
          <p:nvSpPr>
            <p:cNvPr id="9" name="object 9"/>
            <p:cNvSpPr/>
            <p:nvPr/>
          </p:nvSpPr>
          <p:spPr>
            <a:xfrm>
              <a:off x="1103375" y="3913632"/>
              <a:ext cx="2414270" cy="940435"/>
            </a:xfrm>
            <a:custGeom>
              <a:avLst/>
              <a:gdLst/>
              <a:ahLst/>
              <a:cxnLst/>
              <a:rect l="l" t="t" r="r" b="b"/>
              <a:pathLst>
                <a:path w="2414270" h="940435">
                  <a:moveTo>
                    <a:pt x="2257298" y="0"/>
                  </a:moveTo>
                  <a:lnTo>
                    <a:pt x="156718" y="0"/>
                  </a:lnTo>
                  <a:lnTo>
                    <a:pt x="107183" y="7983"/>
                  </a:lnTo>
                  <a:lnTo>
                    <a:pt x="64163" y="30219"/>
                  </a:lnTo>
                  <a:lnTo>
                    <a:pt x="30238" y="64136"/>
                  </a:lnTo>
                  <a:lnTo>
                    <a:pt x="7989" y="107159"/>
                  </a:lnTo>
                  <a:lnTo>
                    <a:pt x="0" y="156718"/>
                  </a:lnTo>
                  <a:lnTo>
                    <a:pt x="0" y="783590"/>
                  </a:lnTo>
                  <a:lnTo>
                    <a:pt x="7989" y="833148"/>
                  </a:lnTo>
                  <a:lnTo>
                    <a:pt x="30238" y="876171"/>
                  </a:lnTo>
                  <a:lnTo>
                    <a:pt x="64163" y="910088"/>
                  </a:lnTo>
                  <a:lnTo>
                    <a:pt x="107183" y="932324"/>
                  </a:lnTo>
                  <a:lnTo>
                    <a:pt x="156718" y="940308"/>
                  </a:lnTo>
                  <a:lnTo>
                    <a:pt x="2257298" y="940308"/>
                  </a:lnTo>
                  <a:lnTo>
                    <a:pt x="2306856" y="932324"/>
                  </a:lnTo>
                  <a:lnTo>
                    <a:pt x="2349879" y="910088"/>
                  </a:lnTo>
                  <a:lnTo>
                    <a:pt x="2383796" y="876171"/>
                  </a:lnTo>
                  <a:lnTo>
                    <a:pt x="2406032" y="833148"/>
                  </a:lnTo>
                  <a:lnTo>
                    <a:pt x="2414016" y="783590"/>
                  </a:lnTo>
                  <a:lnTo>
                    <a:pt x="2414016" y="156718"/>
                  </a:lnTo>
                  <a:lnTo>
                    <a:pt x="2406032" y="107159"/>
                  </a:lnTo>
                  <a:lnTo>
                    <a:pt x="2383796" y="64136"/>
                  </a:lnTo>
                  <a:lnTo>
                    <a:pt x="2349879" y="30219"/>
                  </a:lnTo>
                  <a:lnTo>
                    <a:pt x="2306856" y="7983"/>
                  </a:lnTo>
                  <a:lnTo>
                    <a:pt x="2257298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3375" y="3913632"/>
              <a:ext cx="2414270" cy="940435"/>
            </a:xfrm>
            <a:custGeom>
              <a:avLst/>
              <a:gdLst/>
              <a:ahLst/>
              <a:cxnLst/>
              <a:rect l="l" t="t" r="r" b="b"/>
              <a:pathLst>
                <a:path w="2414270" h="940435">
                  <a:moveTo>
                    <a:pt x="0" y="156718"/>
                  </a:moveTo>
                  <a:lnTo>
                    <a:pt x="7989" y="107159"/>
                  </a:lnTo>
                  <a:lnTo>
                    <a:pt x="30238" y="64136"/>
                  </a:lnTo>
                  <a:lnTo>
                    <a:pt x="64163" y="30219"/>
                  </a:lnTo>
                  <a:lnTo>
                    <a:pt x="107183" y="7983"/>
                  </a:lnTo>
                  <a:lnTo>
                    <a:pt x="156718" y="0"/>
                  </a:lnTo>
                  <a:lnTo>
                    <a:pt x="2257298" y="0"/>
                  </a:lnTo>
                  <a:lnTo>
                    <a:pt x="2306856" y="7983"/>
                  </a:lnTo>
                  <a:lnTo>
                    <a:pt x="2349879" y="30219"/>
                  </a:lnTo>
                  <a:lnTo>
                    <a:pt x="2383796" y="64136"/>
                  </a:lnTo>
                  <a:lnTo>
                    <a:pt x="2406032" y="107159"/>
                  </a:lnTo>
                  <a:lnTo>
                    <a:pt x="2414016" y="156718"/>
                  </a:lnTo>
                  <a:lnTo>
                    <a:pt x="2414016" y="783590"/>
                  </a:lnTo>
                  <a:lnTo>
                    <a:pt x="2406032" y="833148"/>
                  </a:lnTo>
                  <a:lnTo>
                    <a:pt x="2383796" y="876171"/>
                  </a:lnTo>
                  <a:lnTo>
                    <a:pt x="2349879" y="910088"/>
                  </a:lnTo>
                  <a:lnTo>
                    <a:pt x="2306856" y="932324"/>
                  </a:lnTo>
                  <a:lnTo>
                    <a:pt x="2257298" y="940308"/>
                  </a:lnTo>
                  <a:lnTo>
                    <a:pt x="156718" y="940308"/>
                  </a:lnTo>
                  <a:lnTo>
                    <a:pt x="107183" y="932324"/>
                  </a:lnTo>
                  <a:lnTo>
                    <a:pt x="64163" y="910088"/>
                  </a:lnTo>
                  <a:lnTo>
                    <a:pt x="30238" y="876171"/>
                  </a:lnTo>
                  <a:lnTo>
                    <a:pt x="7989" y="833148"/>
                  </a:lnTo>
                  <a:lnTo>
                    <a:pt x="0" y="783590"/>
                  </a:lnTo>
                  <a:lnTo>
                    <a:pt x="0" y="156718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92986" y="4079494"/>
            <a:ext cx="20345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30480" indent="-248920">
              <a:lnSpc>
                <a:spcPct val="100000"/>
              </a:lnSpc>
              <a:spcBef>
                <a:spcPts val="100"/>
              </a:spcBef>
            </a:pPr>
            <a:r>
              <a:rPr sz="1800" b="0" spc="-10" dirty="0">
                <a:latin typeface="Noto Sans CJK JP Medium"/>
                <a:cs typeface="Noto Sans CJK JP Medium"/>
              </a:rPr>
              <a:t>6</a:t>
            </a:r>
            <a:r>
              <a:rPr sz="1800" b="0" spc="-15" baseline="25462" dirty="0">
                <a:latin typeface="Noto Sans CJK JP Medium"/>
                <a:cs typeface="Noto Sans CJK JP Medium"/>
              </a:rPr>
              <a:t>th </a:t>
            </a:r>
            <a:r>
              <a:rPr sz="1800" b="0" spc="70" dirty="0">
                <a:latin typeface="Noto Sans CJK JP Medium"/>
                <a:cs typeface="Noto Sans CJK JP Medium"/>
              </a:rPr>
              <a:t>STI </a:t>
            </a:r>
            <a:r>
              <a:rPr sz="1800" b="0" spc="60" dirty="0">
                <a:latin typeface="Noto Sans CJK JP Medium"/>
                <a:cs typeface="Noto Sans CJK JP Medium"/>
              </a:rPr>
              <a:t>Basic </a:t>
            </a:r>
            <a:r>
              <a:rPr sz="1800" b="0" spc="25" dirty="0">
                <a:latin typeface="Noto Sans CJK JP Medium"/>
                <a:cs typeface="Noto Sans CJK JP Medium"/>
              </a:rPr>
              <a:t>Plan  </a:t>
            </a:r>
            <a:r>
              <a:rPr sz="1800" b="0" spc="15" dirty="0">
                <a:latin typeface="Noto Sans CJK JP Medium"/>
                <a:cs typeface="Noto Sans CJK JP Medium"/>
              </a:rPr>
              <a:t>(2021～2025)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6679" y="4383023"/>
            <a:ext cx="2072639" cy="1478280"/>
          </a:xfrm>
          <a:prstGeom prst="rect">
            <a:avLst/>
          </a:prstGeom>
          <a:solidFill>
            <a:srgbClr val="FFF1CC"/>
          </a:solidFill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1440" marR="78105">
              <a:lnSpc>
                <a:spcPct val="100000"/>
              </a:lnSpc>
              <a:spcBef>
                <a:spcPts val="254"/>
              </a:spcBef>
            </a:pPr>
            <a:r>
              <a:rPr sz="1500" b="0" dirty="0">
                <a:latin typeface="Noto Sans CJK JP Medium"/>
                <a:cs typeface="Noto Sans CJK JP Medium"/>
              </a:rPr>
              <a:t>Transformation </a:t>
            </a:r>
            <a:r>
              <a:rPr sz="1500" b="0" spc="-5" dirty="0">
                <a:latin typeface="Noto Sans CJK JP Medium"/>
                <a:cs typeface="Noto Sans CJK JP Medium"/>
              </a:rPr>
              <a:t>into  </a:t>
            </a:r>
            <a:r>
              <a:rPr sz="1500" b="0" spc="70" dirty="0">
                <a:latin typeface="Noto Sans CJK JP Medium"/>
                <a:cs typeface="Noto Sans CJK JP Medium"/>
              </a:rPr>
              <a:t>a </a:t>
            </a:r>
            <a:r>
              <a:rPr sz="1500" b="0" u="sng" spc="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sustainable </a:t>
            </a:r>
            <a:r>
              <a:rPr sz="1500" b="0" u="sng" spc="-1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and </a:t>
            </a:r>
            <a:r>
              <a:rPr sz="1500" b="0" spc="-10" dirty="0">
                <a:latin typeface="Noto Sans CJK JP Medium"/>
                <a:cs typeface="Noto Sans CJK JP Medium"/>
              </a:rPr>
              <a:t> </a:t>
            </a:r>
            <a:r>
              <a:rPr sz="1500" b="0" u="sng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resilient </a:t>
            </a:r>
            <a:r>
              <a:rPr sz="1500" b="0" u="sng" spc="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society </a:t>
            </a:r>
            <a:r>
              <a:rPr sz="1500" b="0" spc="5" dirty="0">
                <a:latin typeface="Noto Sans CJK JP Medium"/>
                <a:cs typeface="Noto Sans CJK JP Medium"/>
              </a:rPr>
              <a:t> </a:t>
            </a:r>
            <a:r>
              <a:rPr sz="1500" b="0" spc="-20" dirty="0">
                <a:latin typeface="Noto Sans CJK JP Medium"/>
                <a:cs typeface="Noto Sans CJK JP Medium"/>
              </a:rPr>
              <a:t>that </a:t>
            </a:r>
            <a:r>
              <a:rPr sz="1500" b="0" spc="20" dirty="0">
                <a:latin typeface="Noto Sans CJK JP Medium"/>
                <a:cs typeface="Noto Sans CJK JP Medium"/>
              </a:rPr>
              <a:t>ensures </a:t>
            </a:r>
            <a:r>
              <a:rPr sz="1500" b="0" spc="-10" dirty="0">
                <a:latin typeface="Noto Sans CJK JP Medium"/>
                <a:cs typeface="Noto Sans CJK JP Medium"/>
              </a:rPr>
              <a:t>the  </a:t>
            </a:r>
            <a:r>
              <a:rPr sz="1500" b="0" spc="20" dirty="0">
                <a:latin typeface="Noto Sans CJK JP Medium"/>
                <a:cs typeface="Noto Sans CJK JP Medium"/>
              </a:rPr>
              <a:t>safety </a:t>
            </a:r>
            <a:r>
              <a:rPr sz="1500" b="0" spc="35" dirty="0">
                <a:latin typeface="Noto Sans CJK JP Medium"/>
                <a:cs typeface="Noto Sans CJK JP Medium"/>
              </a:rPr>
              <a:t>and </a:t>
            </a:r>
            <a:r>
              <a:rPr sz="1500" b="0" spc="5" dirty="0">
                <a:latin typeface="Noto Sans CJK JP Medium"/>
                <a:cs typeface="Noto Sans CJK JP Medium"/>
              </a:rPr>
              <a:t>security  </a:t>
            </a:r>
            <a:r>
              <a:rPr sz="1500" b="0" spc="40" dirty="0">
                <a:latin typeface="Noto Sans CJK JP Medium"/>
                <a:cs typeface="Noto Sans CJK JP Medium"/>
              </a:rPr>
              <a:t>of </a:t>
            </a:r>
            <a:r>
              <a:rPr sz="1500" b="0" spc="35" dirty="0">
                <a:latin typeface="Noto Sans CJK JP Medium"/>
                <a:cs typeface="Noto Sans CJK JP Medium"/>
              </a:rPr>
              <a:t>its </a:t>
            </a:r>
            <a:r>
              <a:rPr sz="1500" b="0" spc="15" dirty="0">
                <a:latin typeface="Noto Sans CJK JP Medium"/>
                <a:cs typeface="Noto Sans CJK JP Medium"/>
              </a:rPr>
              <a:t>citizens</a:t>
            </a:r>
            <a:r>
              <a:rPr sz="1500" b="0" spc="-45" dirty="0">
                <a:latin typeface="Noto Sans CJK JP Medium"/>
                <a:cs typeface="Noto Sans CJK JP Medium"/>
              </a:rPr>
              <a:t> </a:t>
            </a:r>
            <a:r>
              <a:rPr sz="1500" b="0" spc="30" dirty="0">
                <a:latin typeface="Noto Sans CJK JP Medium"/>
                <a:cs typeface="Noto Sans CJK JP Medium"/>
              </a:rPr>
              <a:t>(new)</a:t>
            </a:r>
            <a:endParaRPr sz="1500">
              <a:latin typeface="Noto Sans CJK JP Medium"/>
              <a:cs typeface="Noto Sans CJK JP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63055" y="4383023"/>
            <a:ext cx="2708275" cy="12471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1440" marR="64135">
              <a:lnSpc>
                <a:spcPct val="100000"/>
              </a:lnSpc>
              <a:spcBef>
                <a:spcPts val="254"/>
              </a:spcBef>
            </a:pPr>
            <a:r>
              <a:rPr sz="1500" b="0" u="sng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Strengthen </a:t>
            </a:r>
            <a:r>
              <a:rPr sz="1500" b="0" u="sng" spc="1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research </a:t>
            </a:r>
            <a:r>
              <a:rPr sz="1500" b="0" spc="15" dirty="0">
                <a:latin typeface="Noto Sans CJK JP Medium"/>
                <a:cs typeface="Noto Sans CJK JP Medium"/>
              </a:rPr>
              <a:t> </a:t>
            </a:r>
            <a:r>
              <a:rPr sz="1500" b="0" u="sng" spc="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capabilities</a:t>
            </a:r>
            <a:r>
              <a:rPr sz="1500" b="0" spc="5" dirty="0">
                <a:latin typeface="Noto Sans CJK JP Medium"/>
                <a:cs typeface="Noto Sans CJK JP Medium"/>
              </a:rPr>
              <a:t> </a:t>
            </a:r>
            <a:r>
              <a:rPr sz="1500" b="0" dirty="0">
                <a:latin typeface="Noto Sans CJK JP Medium"/>
                <a:cs typeface="Noto Sans CJK JP Medium"/>
              </a:rPr>
              <a:t>to </a:t>
            </a:r>
            <a:r>
              <a:rPr sz="1500" b="0" spc="-10" dirty="0">
                <a:latin typeface="Noto Sans CJK JP Medium"/>
                <a:cs typeface="Noto Sans CJK JP Medium"/>
              </a:rPr>
              <a:t>explore the  </a:t>
            </a:r>
            <a:r>
              <a:rPr sz="1500" b="0" spc="5" dirty="0">
                <a:latin typeface="Noto Sans CJK JP Medium"/>
                <a:cs typeface="Noto Sans CJK JP Medium"/>
              </a:rPr>
              <a:t>frontiers </a:t>
            </a:r>
            <a:r>
              <a:rPr sz="1500" b="0" spc="40" dirty="0">
                <a:latin typeface="Noto Sans CJK JP Medium"/>
                <a:cs typeface="Noto Sans CJK JP Medium"/>
              </a:rPr>
              <a:t>of </a:t>
            </a:r>
            <a:r>
              <a:rPr sz="1500" b="0" spc="-5" dirty="0">
                <a:latin typeface="Noto Sans CJK JP Medium"/>
                <a:cs typeface="Noto Sans CJK JP Medium"/>
              </a:rPr>
              <a:t>knowledge </a:t>
            </a:r>
            <a:r>
              <a:rPr sz="1500" b="0" spc="20" dirty="0">
                <a:latin typeface="Noto Sans CJK JP Medium"/>
                <a:cs typeface="Noto Sans CJK JP Medium"/>
              </a:rPr>
              <a:t>and  </a:t>
            </a:r>
            <a:r>
              <a:rPr sz="1500" b="0" spc="-5" dirty="0">
                <a:latin typeface="Noto Sans CJK JP Medium"/>
                <a:cs typeface="Noto Sans CJK JP Medium"/>
              </a:rPr>
              <a:t>become </a:t>
            </a:r>
            <a:r>
              <a:rPr sz="1500" b="0" spc="70" dirty="0">
                <a:latin typeface="Noto Sans CJK JP Medium"/>
                <a:cs typeface="Noto Sans CJK JP Medium"/>
              </a:rPr>
              <a:t>a </a:t>
            </a:r>
            <a:r>
              <a:rPr sz="1500" b="0" spc="10" dirty="0">
                <a:latin typeface="Noto Sans CJK JP Medium"/>
                <a:cs typeface="Noto Sans CJK JP Medium"/>
              </a:rPr>
              <a:t>source </a:t>
            </a:r>
            <a:r>
              <a:rPr sz="1500" b="0" spc="15" dirty="0">
                <a:latin typeface="Noto Sans CJK JP Medium"/>
                <a:cs typeface="Noto Sans CJK JP Medium"/>
              </a:rPr>
              <a:t>of </a:t>
            </a:r>
            <a:r>
              <a:rPr sz="1500" b="0" spc="20" dirty="0">
                <a:latin typeface="Noto Sans CJK JP Medium"/>
                <a:cs typeface="Noto Sans CJK JP Medium"/>
              </a:rPr>
              <a:t>value  </a:t>
            </a:r>
            <a:r>
              <a:rPr sz="1500" b="0" spc="-5" dirty="0">
                <a:latin typeface="Noto Sans CJK JP Medium"/>
                <a:cs typeface="Noto Sans CJK JP Medium"/>
              </a:rPr>
              <a:t>creation</a:t>
            </a:r>
            <a:endParaRPr sz="1500">
              <a:latin typeface="Noto Sans CJK JP Medium"/>
              <a:cs typeface="Noto Sans CJK JP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91600" y="4398264"/>
            <a:ext cx="2685415" cy="1247140"/>
          </a:xfrm>
          <a:prstGeom prst="rect">
            <a:avLst/>
          </a:prstGeom>
          <a:solidFill>
            <a:srgbClr val="FFF1CC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2710" marR="219710">
              <a:lnSpc>
                <a:spcPct val="100000"/>
              </a:lnSpc>
              <a:spcBef>
                <a:spcPts val="250"/>
              </a:spcBef>
            </a:pPr>
            <a:r>
              <a:rPr sz="1500" b="0" dirty="0">
                <a:latin typeface="Noto Sans CJK JP Medium"/>
                <a:cs typeface="Noto Sans CJK JP Medium"/>
              </a:rPr>
              <a:t>Education </a:t>
            </a:r>
            <a:r>
              <a:rPr sz="1500" b="0" spc="35" dirty="0">
                <a:latin typeface="Noto Sans CJK JP Medium"/>
                <a:cs typeface="Noto Sans CJK JP Medium"/>
              </a:rPr>
              <a:t>and </a:t>
            </a:r>
            <a:r>
              <a:rPr sz="1500" b="0" spc="-5" dirty="0">
                <a:latin typeface="Noto Sans CJK JP Medium"/>
                <a:cs typeface="Noto Sans CJK JP Medium"/>
              </a:rPr>
              <a:t>human  </a:t>
            </a:r>
            <a:r>
              <a:rPr sz="1500" b="0" spc="10" dirty="0">
                <a:latin typeface="Noto Sans CJK JP Medium"/>
                <a:cs typeface="Noto Sans CJK JP Medium"/>
              </a:rPr>
              <a:t>resource </a:t>
            </a:r>
            <a:r>
              <a:rPr sz="1500" b="0" spc="-15" dirty="0">
                <a:latin typeface="Noto Sans CJK JP Medium"/>
                <a:cs typeface="Noto Sans CJK JP Medium"/>
              </a:rPr>
              <a:t>development </a:t>
            </a:r>
            <a:r>
              <a:rPr sz="1500" b="0" spc="5" dirty="0">
                <a:latin typeface="Noto Sans CJK JP Medium"/>
                <a:cs typeface="Noto Sans CJK JP Medium"/>
              </a:rPr>
              <a:t>to  </a:t>
            </a:r>
            <a:r>
              <a:rPr sz="1500" b="0" spc="-5" dirty="0">
                <a:latin typeface="Noto Sans CJK JP Medium"/>
                <a:cs typeface="Noto Sans CJK JP Medium"/>
              </a:rPr>
              <a:t>realize </a:t>
            </a:r>
            <a:r>
              <a:rPr sz="1500" b="0" u="sng" spc="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well-being </a:t>
            </a:r>
            <a:r>
              <a:rPr sz="1500" b="0" u="sng" spc="-1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in </a:t>
            </a:r>
            <a:r>
              <a:rPr sz="1500" b="0" spc="-10" dirty="0">
                <a:latin typeface="Noto Sans CJK JP Medium"/>
                <a:cs typeface="Noto Sans CJK JP Medium"/>
              </a:rPr>
              <a:t> </a:t>
            </a:r>
            <a:r>
              <a:rPr sz="1500" b="0" u="sng" spc="1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society </a:t>
            </a:r>
            <a:r>
              <a:rPr sz="1500" b="0" u="sng" spc="3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and </a:t>
            </a:r>
            <a:r>
              <a:rPr sz="1500" b="0" u="sng" spc="-1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individual </a:t>
            </a:r>
            <a:r>
              <a:rPr sz="1500" b="0" spc="-15" dirty="0">
                <a:latin typeface="Noto Sans CJK JP Medium"/>
                <a:cs typeface="Noto Sans CJK JP Medium"/>
              </a:rPr>
              <a:t> </a:t>
            </a:r>
            <a:r>
              <a:rPr sz="1500" b="0" u="sng" spc="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diverse </a:t>
            </a:r>
            <a:r>
              <a:rPr sz="1500" b="0" u="sng" spc="2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happiness</a:t>
            </a:r>
            <a:r>
              <a:rPr sz="1500" b="0" u="sng" spc="-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500" b="0" u="sng" spc="4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(new)</a:t>
            </a:r>
            <a:endParaRPr sz="1500">
              <a:latin typeface="Noto Sans CJK JP Medium"/>
              <a:cs typeface="Noto Sans CJK JP Mediu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74435" y="1126236"/>
            <a:ext cx="2407920" cy="485140"/>
          </a:xfrm>
          <a:custGeom>
            <a:avLst/>
            <a:gdLst/>
            <a:ahLst/>
            <a:cxnLst/>
            <a:rect l="l" t="t" r="r" b="b"/>
            <a:pathLst>
              <a:path w="2407920" h="485140">
                <a:moveTo>
                  <a:pt x="0" y="80772"/>
                </a:moveTo>
                <a:lnTo>
                  <a:pt x="6351" y="49345"/>
                </a:lnTo>
                <a:lnTo>
                  <a:pt x="23669" y="23669"/>
                </a:lnTo>
                <a:lnTo>
                  <a:pt x="49345" y="6351"/>
                </a:lnTo>
                <a:lnTo>
                  <a:pt x="80772" y="0"/>
                </a:lnTo>
                <a:lnTo>
                  <a:pt x="2327147" y="0"/>
                </a:lnTo>
                <a:lnTo>
                  <a:pt x="2358574" y="6351"/>
                </a:lnTo>
                <a:lnTo>
                  <a:pt x="2384250" y="23669"/>
                </a:lnTo>
                <a:lnTo>
                  <a:pt x="2401568" y="49345"/>
                </a:lnTo>
                <a:lnTo>
                  <a:pt x="2407919" y="80772"/>
                </a:lnTo>
                <a:lnTo>
                  <a:pt x="2407919" y="403860"/>
                </a:lnTo>
                <a:lnTo>
                  <a:pt x="2401568" y="435286"/>
                </a:lnTo>
                <a:lnTo>
                  <a:pt x="2384250" y="460962"/>
                </a:lnTo>
                <a:lnTo>
                  <a:pt x="2358574" y="478280"/>
                </a:lnTo>
                <a:lnTo>
                  <a:pt x="2327147" y="484631"/>
                </a:lnTo>
                <a:lnTo>
                  <a:pt x="80772" y="484631"/>
                </a:lnTo>
                <a:lnTo>
                  <a:pt x="49345" y="478280"/>
                </a:lnTo>
                <a:lnTo>
                  <a:pt x="23669" y="460962"/>
                </a:lnTo>
                <a:lnTo>
                  <a:pt x="6351" y="435286"/>
                </a:lnTo>
                <a:lnTo>
                  <a:pt x="0" y="403860"/>
                </a:lnTo>
                <a:lnTo>
                  <a:pt x="0" y="8077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504558" y="1200658"/>
            <a:ext cx="948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5" dirty="0">
                <a:latin typeface="Noto Sans CJK JP Medium"/>
                <a:cs typeface="Noto Sans CJK JP Medium"/>
              </a:rPr>
              <a:t>Purpose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97323" y="3761232"/>
            <a:ext cx="4806950" cy="433070"/>
          </a:xfrm>
          <a:custGeom>
            <a:avLst/>
            <a:gdLst/>
            <a:ahLst/>
            <a:cxnLst/>
            <a:rect l="l" t="t" r="r" b="b"/>
            <a:pathLst>
              <a:path w="4806950" h="433070">
                <a:moveTo>
                  <a:pt x="0" y="72136"/>
                </a:moveTo>
                <a:lnTo>
                  <a:pt x="5663" y="44041"/>
                </a:lnTo>
                <a:lnTo>
                  <a:pt x="21113" y="21113"/>
                </a:lnTo>
                <a:lnTo>
                  <a:pt x="44041" y="5663"/>
                </a:lnTo>
                <a:lnTo>
                  <a:pt x="72136" y="0"/>
                </a:lnTo>
                <a:lnTo>
                  <a:pt x="4734559" y="0"/>
                </a:lnTo>
                <a:lnTo>
                  <a:pt x="4762654" y="5663"/>
                </a:lnTo>
                <a:lnTo>
                  <a:pt x="4785582" y="21113"/>
                </a:lnTo>
                <a:lnTo>
                  <a:pt x="4801032" y="44041"/>
                </a:lnTo>
                <a:lnTo>
                  <a:pt x="4806696" y="72136"/>
                </a:lnTo>
                <a:lnTo>
                  <a:pt x="4806696" y="360680"/>
                </a:lnTo>
                <a:lnTo>
                  <a:pt x="4801032" y="388774"/>
                </a:lnTo>
                <a:lnTo>
                  <a:pt x="4785582" y="411702"/>
                </a:lnTo>
                <a:lnTo>
                  <a:pt x="4762654" y="427152"/>
                </a:lnTo>
                <a:lnTo>
                  <a:pt x="4734559" y="432816"/>
                </a:lnTo>
                <a:lnTo>
                  <a:pt x="72136" y="432816"/>
                </a:lnTo>
                <a:lnTo>
                  <a:pt x="44041" y="427152"/>
                </a:lnTo>
                <a:lnTo>
                  <a:pt x="21113" y="411702"/>
                </a:lnTo>
                <a:lnTo>
                  <a:pt x="5663" y="388774"/>
                </a:lnTo>
                <a:lnTo>
                  <a:pt x="0" y="360680"/>
                </a:lnTo>
                <a:lnTo>
                  <a:pt x="0" y="72136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792470" y="3828415"/>
            <a:ext cx="22167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spc="25" dirty="0">
                <a:latin typeface="Noto Sans CJK JP Medium"/>
                <a:cs typeface="Noto Sans CJK JP Medium"/>
              </a:rPr>
              <a:t>Three </a:t>
            </a:r>
            <a:r>
              <a:rPr sz="1600" b="0" spc="-5" dirty="0">
                <a:latin typeface="Noto Sans CJK JP Medium"/>
                <a:cs typeface="Noto Sans CJK JP Medium"/>
              </a:rPr>
              <a:t>main</a:t>
            </a:r>
            <a:r>
              <a:rPr sz="1600" b="0" spc="40" dirty="0">
                <a:latin typeface="Noto Sans CJK JP Medium"/>
                <a:cs typeface="Noto Sans CJK JP Medium"/>
              </a:rPr>
              <a:t> </a:t>
            </a:r>
            <a:r>
              <a:rPr sz="1600" b="0" spc="5" dirty="0">
                <a:latin typeface="Noto Sans CJK JP Medium"/>
                <a:cs typeface="Noto Sans CJK JP Medium"/>
              </a:rPr>
              <a:t>objectives</a:t>
            </a:r>
            <a:endParaRPr sz="1600">
              <a:latin typeface="Noto Sans CJK JP Medium"/>
              <a:cs typeface="Noto Sans CJK JP Medium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087626" y="3165094"/>
            <a:ext cx="544830" cy="582930"/>
            <a:chOff x="2087626" y="3165094"/>
            <a:chExt cx="544830" cy="582930"/>
          </a:xfrm>
        </p:grpSpPr>
        <p:sp>
          <p:nvSpPr>
            <p:cNvPr id="20" name="object 20"/>
            <p:cNvSpPr/>
            <p:nvPr/>
          </p:nvSpPr>
          <p:spPr>
            <a:xfrm>
              <a:off x="2093976" y="3171444"/>
              <a:ext cx="532130" cy="570230"/>
            </a:xfrm>
            <a:custGeom>
              <a:avLst/>
              <a:gdLst/>
              <a:ahLst/>
              <a:cxnLst/>
              <a:rect l="l" t="t" r="r" b="b"/>
              <a:pathLst>
                <a:path w="532130" h="570229">
                  <a:moveTo>
                    <a:pt x="398906" y="0"/>
                  </a:moveTo>
                  <a:lnTo>
                    <a:pt x="132969" y="0"/>
                  </a:lnTo>
                  <a:lnTo>
                    <a:pt x="132969" y="304038"/>
                  </a:lnTo>
                  <a:lnTo>
                    <a:pt x="0" y="304038"/>
                  </a:lnTo>
                  <a:lnTo>
                    <a:pt x="265938" y="569975"/>
                  </a:lnTo>
                  <a:lnTo>
                    <a:pt x="531876" y="304038"/>
                  </a:lnTo>
                  <a:lnTo>
                    <a:pt x="398906" y="304038"/>
                  </a:lnTo>
                  <a:lnTo>
                    <a:pt x="398906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93976" y="3171444"/>
              <a:ext cx="532130" cy="570230"/>
            </a:xfrm>
            <a:custGeom>
              <a:avLst/>
              <a:gdLst/>
              <a:ahLst/>
              <a:cxnLst/>
              <a:rect l="l" t="t" r="r" b="b"/>
              <a:pathLst>
                <a:path w="532130" h="570229">
                  <a:moveTo>
                    <a:pt x="0" y="304038"/>
                  </a:moveTo>
                  <a:lnTo>
                    <a:pt x="132969" y="304038"/>
                  </a:lnTo>
                  <a:lnTo>
                    <a:pt x="132969" y="0"/>
                  </a:lnTo>
                  <a:lnTo>
                    <a:pt x="398906" y="0"/>
                  </a:lnTo>
                  <a:lnTo>
                    <a:pt x="398906" y="304038"/>
                  </a:lnTo>
                  <a:lnTo>
                    <a:pt x="531876" y="304038"/>
                  </a:lnTo>
                  <a:lnTo>
                    <a:pt x="265938" y="569975"/>
                  </a:lnTo>
                  <a:lnTo>
                    <a:pt x="0" y="30403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467602" y="3125470"/>
            <a:ext cx="833119" cy="448945"/>
            <a:chOff x="6467602" y="3125470"/>
            <a:chExt cx="833119" cy="448945"/>
          </a:xfrm>
        </p:grpSpPr>
        <p:sp>
          <p:nvSpPr>
            <p:cNvPr id="23" name="object 23"/>
            <p:cNvSpPr/>
            <p:nvPr/>
          </p:nvSpPr>
          <p:spPr>
            <a:xfrm>
              <a:off x="6473952" y="3131820"/>
              <a:ext cx="820419" cy="436245"/>
            </a:xfrm>
            <a:custGeom>
              <a:avLst/>
              <a:gdLst/>
              <a:ahLst/>
              <a:cxnLst/>
              <a:rect l="l" t="t" r="r" b="b"/>
              <a:pathLst>
                <a:path w="820420" h="436245">
                  <a:moveTo>
                    <a:pt x="614933" y="0"/>
                  </a:moveTo>
                  <a:lnTo>
                    <a:pt x="204977" y="0"/>
                  </a:lnTo>
                  <a:lnTo>
                    <a:pt x="204977" y="217931"/>
                  </a:lnTo>
                  <a:lnTo>
                    <a:pt x="0" y="217931"/>
                  </a:lnTo>
                  <a:lnTo>
                    <a:pt x="409955" y="435863"/>
                  </a:lnTo>
                  <a:lnTo>
                    <a:pt x="819912" y="217931"/>
                  </a:lnTo>
                  <a:lnTo>
                    <a:pt x="614933" y="217931"/>
                  </a:lnTo>
                  <a:lnTo>
                    <a:pt x="614933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73952" y="3131820"/>
              <a:ext cx="820419" cy="436245"/>
            </a:xfrm>
            <a:custGeom>
              <a:avLst/>
              <a:gdLst/>
              <a:ahLst/>
              <a:cxnLst/>
              <a:rect l="l" t="t" r="r" b="b"/>
              <a:pathLst>
                <a:path w="820420" h="436245">
                  <a:moveTo>
                    <a:pt x="0" y="217931"/>
                  </a:moveTo>
                  <a:lnTo>
                    <a:pt x="204977" y="217931"/>
                  </a:lnTo>
                  <a:lnTo>
                    <a:pt x="204977" y="0"/>
                  </a:lnTo>
                  <a:lnTo>
                    <a:pt x="614933" y="0"/>
                  </a:lnTo>
                  <a:lnTo>
                    <a:pt x="614933" y="217931"/>
                  </a:lnTo>
                  <a:lnTo>
                    <a:pt x="819912" y="217931"/>
                  </a:lnTo>
                  <a:lnTo>
                    <a:pt x="409955" y="435863"/>
                  </a:lnTo>
                  <a:lnTo>
                    <a:pt x="0" y="21793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325868" y="2388107"/>
            <a:ext cx="3156585" cy="646430"/>
          </a:xfrm>
          <a:prstGeom prst="rect">
            <a:avLst/>
          </a:prstGeom>
          <a:solidFill>
            <a:srgbClr val="FAE4D5"/>
          </a:solidFill>
          <a:ln w="9525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220"/>
              </a:spcBef>
            </a:pPr>
            <a:r>
              <a:rPr sz="1800" b="0" dirty="0">
                <a:latin typeface="Noto Sans CJK JP Medium"/>
                <a:cs typeface="Noto Sans CJK JP Medium"/>
              </a:rPr>
              <a:t>Promoting humanities</a:t>
            </a:r>
            <a:r>
              <a:rPr sz="1800" b="0" spc="5" dirty="0">
                <a:latin typeface="Noto Sans CJK JP Medium"/>
                <a:cs typeface="Noto Sans CJK JP Medium"/>
              </a:rPr>
              <a:t> </a:t>
            </a:r>
            <a:r>
              <a:rPr sz="1800" b="0" spc="-15" dirty="0">
                <a:latin typeface="Noto Sans CJK JP Medium"/>
                <a:cs typeface="Noto Sans CJK JP Medium"/>
              </a:rPr>
              <a:t>and</a:t>
            </a:r>
            <a:r>
              <a:rPr sz="1800" b="0" spc="105" dirty="0">
                <a:latin typeface="Noto Sans CJK JP Medium"/>
                <a:cs typeface="Noto Sans CJK JP Medium"/>
              </a:rPr>
              <a:t> </a:t>
            </a:r>
            <a:endParaRPr sz="1800">
              <a:latin typeface="Noto Sans CJK JP Medium"/>
              <a:cs typeface="Noto Sans CJK JP Medium"/>
            </a:endParaRPr>
          </a:p>
          <a:p>
            <a:pPr marL="273685">
              <a:lnSpc>
                <a:spcPct val="100000"/>
              </a:lnSpc>
            </a:pPr>
            <a:r>
              <a:rPr sz="1800" b="0" spc="30" dirty="0">
                <a:latin typeface="Noto Sans CJK JP Medium"/>
                <a:cs typeface="Noto Sans CJK JP Medium"/>
              </a:rPr>
              <a:t>social</a:t>
            </a:r>
            <a:r>
              <a:rPr sz="1800" b="0" spc="-10" dirty="0">
                <a:latin typeface="Noto Sans CJK JP Medium"/>
                <a:cs typeface="Noto Sans CJK JP Medium"/>
              </a:rPr>
              <a:t> </a:t>
            </a:r>
            <a:r>
              <a:rPr sz="1800" b="0" spc="30" dirty="0">
                <a:latin typeface="Noto Sans CJK JP Medium"/>
                <a:cs typeface="Noto Sans CJK JP Medium"/>
              </a:rPr>
              <a:t>sciences（new）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68554" y="225297"/>
            <a:ext cx="3155315" cy="820419"/>
            <a:chOff x="368554" y="225297"/>
            <a:chExt cx="3155315" cy="820419"/>
          </a:xfrm>
        </p:grpSpPr>
        <p:sp>
          <p:nvSpPr>
            <p:cNvPr id="27" name="object 27"/>
            <p:cNvSpPr/>
            <p:nvPr/>
          </p:nvSpPr>
          <p:spPr>
            <a:xfrm>
              <a:off x="374904" y="231647"/>
              <a:ext cx="3142615" cy="807720"/>
            </a:xfrm>
            <a:custGeom>
              <a:avLst/>
              <a:gdLst/>
              <a:ahLst/>
              <a:cxnLst/>
              <a:rect l="l" t="t" r="r" b="b"/>
              <a:pathLst>
                <a:path w="3142615" h="807719">
                  <a:moveTo>
                    <a:pt x="3007868" y="0"/>
                  </a:moveTo>
                  <a:lnTo>
                    <a:pt x="134619" y="0"/>
                  </a:lnTo>
                  <a:lnTo>
                    <a:pt x="92070" y="6868"/>
                  </a:lnTo>
                  <a:lnTo>
                    <a:pt x="55116" y="25989"/>
                  </a:lnTo>
                  <a:lnTo>
                    <a:pt x="25974" y="55138"/>
                  </a:lnTo>
                  <a:lnTo>
                    <a:pt x="6863" y="92090"/>
                  </a:lnTo>
                  <a:lnTo>
                    <a:pt x="0" y="134619"/>
                  </a:lnTo>
                  <a:lnTo>
                    <a:pt x="0" y="673100"/>
                  </a:lnTo>
                  <a:lnTo>
                    <a:pt x="6863" y="715629"/>
                  </a:lnTo>
                  <a:lnTo>
                    <a:pt x="25974" y="752581"/>
                  </a:lnTo>
                  <a:lnTo>
                    <a:pt x="55116" y="781730"/>
                  </a:lnTo>
                  <a:lnTo>
                    <a:pt x="92070" y="800851"/>
                  </a:lnTo>
                  <a:lnTo>
                    <a:pt x="134619" y="807719"/>
                  </a:lnTo>
                  <a:lnTo>
                    <a:pt x="3007868" y="807719"/>
                  </a:lnTo>
                  <a:lnTo>
                    <a:pt x="3050397" y="800851"/>
                  </a:lnTo>
                  <a:lnTo>
                    <a:pt x="3087349" y="781730"/>
                  </a:lnTo>
                  <a:lnTo>
                    <a:pt x="3116498" y="752581"/>
                  </a:lnTo>
                  <a:lnTo>
                    <a:pt x="3135619" y="715629"/>
                  </a:lnTo>
                  <a:lnTo>
                    <a:pt x="3142487" y="673100"/>
                  </a:lnTo>
                  <a:lnTo>
                    <a:pt x="3142487" y="134619"/>
                  </a:lnTo>
                  <a:lnTo>
                    <a:pt x="3135619" y="92090"/>
                  </a:lnTo>
                  <a:lnTo>
                    <a:pt x="3116498" y="55138"/>
                  </a:lnTo>
                  <a:lnTo>
                    <a:pt x="3087349" y="25989"/>
                  </a:lnTo>
                  <a:lnTo>
                    <a:pt x="3050397" y="6868"/>
                  </a:lnTo>
                  <a:lnTo>
                    <a:pt x="3007868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4904" y="231647"/>
              <a:ext cx="3142615" cy="807720"/>
            </a:xfrm>
            <a:custGeom>
              <a:avLst/>
              <a:gdLst/>
              <a:ahLst/>
              <a:cxnLst/>
              <a:rect l="l" t="t" r="r" b="b"/>
              <a:pathLst>
                <a:path w="3142615" h="807719">
                  <a:moveTo>
                    <a:pt x="0" y="134619"/>
                  </a:moveTo>
                  <a:lnTo>
                    <a:pt x="6863" y="92090"/>
                  </a:lnTo>
                  <a:lnTo>
                    <a:pt x="25974" y="55138"/>
                  </a:lnTo>
                  <a:lnTo>
                    <a:pt x="55116" y="25989"/>
                  </a:lnTo>
                  <a:lnTo>
                    <a:pt x="92070" y="6868"/>
                  </a:lnTo>
                  <a:lnTo>
                    <a:pt x="134619" y="0"/>
                  </a:lnTo>
                  <a:lnTo>
                    <a:pt x="3007868" y="0"/>
                  </a:lnTo>
                  <a:lnTo>
                    <a:pt x="3050397" y="6868"/>
                  </a:lnTo>
                  <a:lnTo>
                    <a:pt x="3087349" y="25989"/>
                  </a:lnTo>
                  <a:lnTo>
                    <a:pt x="3116498" y="55138"/>
                  </a:lnTo>
                  <a:lnTo>
                    <a:pt x="3135619" y="92090"/>
                  </a:lnTo>
                  <a:lnTo>
                    <a:pt x="3142487" y="134619"/>
                  </a:lnTo>
                  <a:lnTo>
                    <a:pt x="3142487" y="673100"/>
                  </a:lnTo>
                  <a:lnTo>
                    <a:pt x="3135619" y="715629"/>
                  </a:lnTo>
                  <a:lnTo>
                    <a:pt x="3116498" y="752581"/>
                  </a:lnTo>
                  <a:lnTo>
                    <a:pt x="3087349" y="781730"/>
                  </a:lnTo>
                  <a:lnTo>
                    <a:pt x="3050397" y="800851"/>
                  </a:lnTo>
                  <a:lnTo>
                    <a:pt x="3007868" y="807719"/>
                  </a:lnTo>
                  <a:lnTo>
                    <a:pt x="134619" y="807719"/>
                  </a:lnTo>
                  <a:lnTo>
                    <a:pt x="92070" y="800851"/>
                  </a:lnTo>
                  <a:lnTo>
                    <a:pt x="55116" y="781730"/>
                  </a:lnTo>
                  <a:lnTo>
                    <a:pt x="25974" y="752581"/>
                  </a:lnTo>
                  <a:lnTo>
                    <a:pt x="6863" y="715629"/>
                  </a:lnTo>
                  <a:lnTo>
                    <a:pt x="0" y="673100"/>
                  </a:lnTo>
                  <a:lnTo>
                    <a:pt x="0" y="13461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93572" y="329946"/>
            <a:ext cx="2733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50" dirty="0">
                <a:latin typeface="Noto Sans CJK JP Medium"/>
                <a:cs typeface="Noto Sans CJK JP Medium"/>
              </a:rPr>
              <a:t>Science </a:t>
            </a:r>
            <a:r>
              <a:rPr sz="1800" b="0" spc="15" dirty="0">
                <a:latin typeface="Noto Sans CJK JP Medium"/>
                <a:cs typeface="Noto Sans CJK JP Medium"/>
              </a:rPr>
              <a:t>and</a:t>
            </a:r>
            <a:r>
              <a:rPr sz="1800" b="0" spc="-85" dirty="0">
                <a:latin typeface="Noto Sans CJK JP Medium"/>
                <a:cs typeface="Noto Sans CJK JP Medium"/>
              </a:rPr>
              <a:t> </a:t>
            </a:r>
            <a:r>
              <a:rPr sz="1800" b="0" dirty="0">
                <a:latin typeface="Noto Sans CJK JP Medium"/>
                <a:cs typeface="Noto Sans CJK JP Medium"/>
              </a:rPr>
              <a:t>Technology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" dirty="0"/>
              <a:t>Basic </a:t>
            </a:r>
            <a:r>
              <a:rPr spc="45" dirty="0"/>
              <a:t>Law</a:t>
            </a:r>
            <a:r>
              <a:rPr spc="20" dirty="0"/>
              <a:t> </a:t>
            </a:r>
            <a:r>
              <a:rPr spc="30" dirty="0"/>
              <a:t>(1995）</a:t>
            </a:r>
          </a:p>
        </p:txBody>
      </p:sp>
      <p:grpSp>
        <p:nvGrpSpPr>
          <p:cNvPr id="31" name="object 31"/>
          <p:cNvGrpSpPr/>
          <p:nvPr/>
        </p:nvGrpSpPr>
        <p:grpSpPr>
          <a:xfrm>
            <a:off x="996188" y="1164463"/>
            <a:ext cx="909319" cy="451484"/>
            <a:chOff x="996188" y="1164463"/>
            <a:chExt cx="909319" cy="451484"/>
          </a:xfrm>
        </p:grpSpPr>
        <p:sp>
          <p:nvSpPr>
            <p:cNvPr id="32" name="object 32"/>
            <p:cNvSpPr/>
            <p:nvPr/>
          </p:nvSpPr>
          <p:spPr>
            <a:xfrm>
              <a:off x="1002538" y="1170813"/>
              <a:ext cx="896619" cy="438784"/>
            </a:xfrm>
            <a:custGeom>
              <a:avLst/>
              <a:gdLst/>
              <a:ahLst/>
              <a:cxnLst/>
              <a:rect l="l" t="t" r="r" b="b"/>
              <a:pathLst>
                <a:path w="896619" h="438784">
                  <a:moveTo>
                    <a:pt x="624332" y="0"/>
                  </a:moveTo>
                  <a:lnTo>
                    <a:pt x="176301" y="111760"/>
                  </a:lnTo>
                  <a:lnTo>
                    <a:pt x="224028" y="303022"/>
                  </a:lnTo>
                  <a:lnTo>
                    <a:pt x="0" y="358901"/>
                  </a:lnTo>
                  <a:lnTo>
                    <a:pt x="495808" y="438403"/>
                  </a:lnTo>
                  <a:lnTo>
                    <a:pt x="896112" y="135254"/>
                  </a:lnTo>
                  <a:lnTo>
                    <a:pt x="672084" y="191262"/>
                  </a:lnTo>
                  <a:lnTo>
                    <a:pt x="62433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2538" y="1170813"/>
              <a:ext cx="896619" cy="438784"/>
            </a:xfrm>
            <a:custGeom>
              <a:avLst/>
              <a:gdLst/>
              <a:ahLst/>
              <a:cxnLst/>
              <a:rect l="l" t="t" r="r" b="b"/>
              <a:pathLst>
                <a:path w="896619" h="438784">
                  <a:moveTo>
                    <a:pt x="0" y="358901"/>
                  </a:moveTo>
                  <a:lnTo>
                    <a:pt x="224028" y="303022"/>
                  </a:lnTo>
                  <a:lnTo>
                    <a:pt x="176301" y="111760"/>
                  </a:lnTo>
                  <a:lnTo>
                    <a:pt x="624332" y="0"/>
                  </a:lnTo>
                  <a:lnTo>
                    <a:pt x="672084" y="191262"/>
                  </a:lnTo>
                  <a:lnTo>
                    <a:pt x="896112" y="135254"/>
                  </a:lnTo>
                  <a:lnTo>
                    <a:pt x="495808" y="438403"/>
                  </a:lnTo>
                  <a:lnTo>
                    <a:pt x="0" y="358901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6843141" y="2204592"/>
            <a:ext cx="331470" cy="266700"/>
            <a:chOff x="6843141" y="2204592"/>
            <a:chExt cx="331470" cy="266700"/>
          </a:xfrm>
        </p:grpSpPr>
        <p:sp>
          <p:nvSpPr>
            <p:cNvPr id="35" name="object 35"/>
            <p:cNvSpPr/>
            <p:nvPr/>
          </p:nvSpPr>
          <p:spPr>
            <a:xfrm>
              <a:off x="6852666" y="2213609"/>
              <a:ext cx="312420" cy="247650"/>
            </a:xfrm>
            <a:custGeom>
              <a:avLst/>
              <a:gdLst/>
              <a:ahLst/>
              <a:cxnLst/>
              <a:rect l="l" t="t" r="r" b="b"/>
              <a:pathLst>
                <a:path w="312420" h="247650">
                  <a:moveTo>
                    <a:pt x="312420" y="85090"/>
                  </a:moveTo>
                  <a:lnTo>
                    <a:pt x="195834" y="85090"/>
                  </a:lnTo>
                  <a:lnTo>
                    <a:pt x="195834" y="0"/>
                  </a:lnTo>
                  <a:lnTo>
                    <a:pt x="116586" y="0"/>
                  </a:lnTo>
                  <a:lnTo>
                    <a:pt x="116586" y="85090"/>
                  </a:lnTo>
                  <a:lnTo>
                    <a:pt x="0" y="85090"/>
                  </a:lnTo>
                  <a:lnTo>
                    <a:pt x="0" y="163830"/>
                  </a:lnTo>
                  <a:lnTo>
                    <a:pt x="116586" y="163830"/>
                  </a:lnTo>
                  <a:lnTo>
                    <a:pt x="116586" y="247650"/>
                  </a:lnTo>
                  <a:lnTo>
                    <a:pt x="195834" y="247650"/>
                  </a:lnTo>
                  <a:lnTo>
                    <a:pt x="195834" y="163830"/>
                  </a:lnTo>
                  <a:lnTo>
                    <a:pt x="312420" y="163830"/>
                  </a:lnTo>
                  <a:lnTo>
                    <a:pt x="312420" y="8509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52666" y="2214117"/>
              <a:ext cx="312420" cy="247650"/>
            </a:xfrm>
            <a:custGeom>
              <a:avLst/>
              <a:gdLst/>
              <a:ahLst/>
              <a:cxnLst/>
              <a:rect l="l" t="t" r="r" b="b"/>
              <a:pathLst>
                <a:path w="312420" h="247650">
                  <a:moveTo>
                    <a:pt x="0" y="84074"/>
                  </a:moveTo>
                  <a:lnTo>
                    <a:pt x="116585" y="84074"/>
                  </a:lnTo>
                  <a:lnTo>
                    <a:pt x="116585" y="0"/>
                  </a:lnTo>
                  <a:lnTo>
                    <a:pt x="195833" y="0"/>
                  </a:lnTo>
                  <a:lnTo>
                    <a:pt x="195833" y="84074"/>
                  </a:lnTo>
                  <a:lnTo>
                    <a:pt x="312419" y="84074"/>
                  </a:lnTo>
                  <a:lnTo>
                    <a:pt x="312419" y="163322"/>
                  </a:lnTo>
                  <a:lnTo>
                    <a:pt x="195833" y="163322"/>
                  </a:lnTo>
                  <a:lnTo>
                    <a:pt x="195833" y="247396"/>
                  </a:lnTo>
                  <a:lnTo>
                    <a:pt x="116585" y="247396"/>
                  </a:lnTo>
                  <a:lnTo>
                    <a:pt x="116585" y="163322"/>
                  </a:lnTo>
                  <a:lnTo>
                    <a:pt x="0" y="163322"/>
                  </a:lnTo>
                  <a:lnTo>
                    <a:pt x="0" y="84074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639570" y="6114034"/>
            <a:ext cx="8699500" cy="502284"/>
            <a:chOff x="1639570" y="6114034"/>
            <a:chExt cx="8699500" cy="502284"/>
          </a:xfrm>
        </p:grpSpPr>
        <p:sp>
          <p:nvSpPr>
            <p:cNvPr id="38" name="object 38"/>
            <p:cNvSpPr/>
            <p:nvPr/>
          </p:nvSpPr>
          <p:spPr>
            <a:xfrm>
              <a:off x="1645920" y="6120384"/>
              <a:ext cx="8686800" cy="489584"/>
            </a:xfrm>
            <a:custGeom>
              <a:avLst/>
              <a:gdLst/>
              <a:ahLst/>
              <a:cxnLst/>
              <a:rect l="l" t="t" r="r" b="b"/>
              <a:pathLst>
                <a:path w="8686800" h="489584">
                  <a:moveTo>
                    <a:pt x="8605266" y="0"/>
                  </a:moveTo>
                  <a:lnTo>
                    <a:pt x="81534" y="0"/>
                  </a:lnTo>
                  <a:lnTo>
                    <a:pt x="49774" y="6406"/>
                  </a:lnTo>
                  <a:lnTo>
                    <a:pt x="23860" y="23879"/>
                  </a:lnTo>
                  <a:lnTo>
                    <a:pt x="6399" y="49795"/>
                  </a:lnTo>
                  <a:lnTo>
                    <a:pt x="0" y="81533"/>
                  </a:lnTo>
                  <a:lnTo>
                    <a:pt x="0" y="407669"/>
                  </a:lnTo>
                  <a:lnTo>
                    <a:pt x="6399" y="439403"/>
                  </a:lnTo>
                  <a:lnTo>
                    <a:pt x="23860" y="465320"/>
                  </a:lnTo>
                  <a:lnTo>
                    <a:pt x="49774" y="482795"/>
                  </a:lnTo>
                  <a:lnTo>
                    <a:pt x="81534" y="489203"/>
                  </a:lnTo>
                  <a:lnTo>
                    <a:pt x="8605266" y="489203"/>
                  </a:lnTo>
                  <a:lnTo>
                    <a:pt x="8637025" y="482795"/>
                  </a:lnTo>
                  <a:lnTo>
                    <a:pt x="8662939" y="465320"/>
                  </a:lnTo>
                  <a:lnTo>
                    <a:pt x="8680400" y="439403"/>
                  </a:lnTo>
                  <a:lnTo>
                    <a:pt x="8686800" y="407669"/>
                  </a:lnTo>
                  <a:lnTo>
                    <a:pt x="8686800" y="81533"/>
                  </a:lnTo>
                  <a:lnTo>
                    <a:pt x="8680400" y="49795"/>
                  </a:lnTo>
                  <a:lnTo>
                    <a:pt x="8662939" y="23879"/>
                  </a:lnTo>
                  <a:lnTo>
                    <a:pt x="8637025" y="6406"/>
                  </a:lnTo>
                  <a:lnTo>
                    <a:pt x="8605266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45920" y="6120384"/>
              <a:ext cx="8686800" cy="489584"/>
            </a:xfrm>
            <a:custGeom>
              <a:avLst/>
              <a:gdLst/>
              <a:ahLst/>
              <a:cxnLst/>
              <a:rect l="l" t="t" r="r" b="b"/>
              <a:pathLst>
                <a:path w="8686800" h="489584">
                  <a:moveTo>
                    <a:pt x="0" y="81533"/>
                  </a:moveTo>
                  <a:lnTo>
                    <a:pt x="6399" y="49795"/>
                  </a:lnTo>
                  <a:lnTo>
                    <a:pt x="23860" y="23879"/>
                  </a:lnTo>
                  <a:lnTo>
                    <a:pt x="49774" y="6406"/>
                  </a:lnTo>
                  <a:lnTo>
                    <a:pt x="81534" y="0"/>
                  </a:lnTo>
                  <a:lnTo>
                    <a:pt x="8605266" y="0"/>
                  </a:lnTo>
                  <a:lnTo>
                    <a:pt x="8637025" y="6406"/>
                  </a:lnTo>
                  <a:lnTo>
                    <a:pt x="8662939" y="23879"/>
                  </a:lnTo>
                  <a:lnTo>
                    <a:pt x="8680400" y="49795"/>
                  </a:lnTo>
                  <a:lnTo>
                    <a:pt x="8686800" y="81533"/>
                  </a:lnTo>
                  <a:lnTo>
                    <a:pt x="8686800" y="407669"/>
                  </a:lnTo>
                  <a:lnTo>
                    <a:pt x="8680400" y="439403"/>
                  </a:lnTo>
                  <a:lnTo>
                    <a:pt x="8662939" y="465320"/>
                  </a:lnTo>
                  <a:lnTo>
                    <a:pt x="8637025" y="482795"/>
                  </a:lnTo>
                  <a:lnTo>
                    <a:pt x="8605266" y="489203"/>
                  </a:lnTo>
                  <a:lnTo>
                    <a:pt x="81534" y="489203"/>
                  </a:lnTo>
                  <a:lnTo>
                    <a:pt x="49774" y="482795"/>
                  </a:lnTo>
                  <a:lnTo>
                    <a:pt x="23860" y="465320"/>
                  </a:lnTo>
                  <a:lnTo>
                    <a:pt x="6399" y="439403"/>
                  </a:lnTo>
                  <a:lnTo>
                    <a:pt x="0" y="407669"/>
                  </a:lnTo>
                  <a:lnTo>
                    <a:pt x="0" y="8153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704592" y="6181750"/>
            <a:ext cx="65690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2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Japan’s </a:t>
            </a:r>
            <a:r>
              <a:rPr sz="2000" b="0" spc="9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STI </a:t>
            </a:r>
            <a:r>
              <a:rPr sz="2000" b="0" spc="6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Basic </a:t>
            </a:r>
            <a:r>
              <a:rPr sz="2000" b="0" spc="8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Law </a:t>
            </a:r>
            <a:r>
              <a:rPr sz="2000" b="0" spc="3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System </a:t>
            </a:r>
            <a:r>
              <a:rPr sz="2000" b="0" spc="1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changed,</a:t>
            </a:r>
            <a:r>
              <a:rPr sz="2000" b="0" spc="-15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2000" b="0" spc="2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2020-2021～</a:t>
            </a:r>
            <a:endParaRPr sz="200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6825" y="191260"/>
            <a:ext cx="9458325" cy="6553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9378" y="583214"/>
            <a:ext cx="11798300" cy="5492115"/>
            <a:chOff x="209378" y="583214"/>
            <a:chExt cx="11798300" cy="5492115"/>
          </a:xfrm>
        </p:grpSpPr>
        <p:sp>
          <p:nvSpPr>
            <p:cNvPr id="3" name="object 3"/>
            <p:cNvSpPr/>
            <p:nvPr/>
          </p:nvSpPr>
          <p:spPr>
            <a:xfrm>
              <a:off x="209378" y="583214"/>
              <a:ext cx="11797938" cy="52911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75788" y="5457443"/>
              <a:ext cx="6863080" cy="611505"/>
            </a:xfrm>
            <a:custGeom>
              <a:avLst/>
              <a:gdLst/>
              <a:ahLst/>
              <a:cxnLst/>
              <a:rect l="l" t="t" r="r" b="b"/>
              <a:pathLst>
                <a:path w="6863080" h="611504">
                  <a:moveTo>
                    <a:pt x="0" y="305561"/>
                  </a:moveTo>
                  <a:lnTo>
                    <a:pt x="22444" y="270421"/>
                  </a:lnTo>
                  <a:lnTo>
                    <a:pt x="56825" y="249884"/>
                  </a:lnTo>
                  <a:lnTo>
                    <a:pt x="106242" y="229816"/>
                  </a:lnTo>
                  <a:lnTo>
                    <a:pt x="147276" y="216721"/>
                  </a:lnTo>
                  <a:lnTo>
                    <a:pt x="194597" y="203870"/>
                  </a:lnTo>
                  <a:lnTo>
                    <a:pt x="248048" y="191276"/>
                  </a:lnTo>
                  <a:lnTo>
                    <a:pt x="307471" y="178954"/>
                  </a:lnTo>
                  <a:lnTo>
                    <a:pt x="372707" y="166918"/>
                  </a:lnTo>
                  <a:lnTo>
                    <a:pt x="443600" y="155181"/>
                  </a:lnTo>
                  <a:lnTo>
                    <a:pt x="519990" y="143759"/>
                  </a:lnTo>
                  <a:lnTo>
                    <a:pt x="560198" y="138170"/>
                  </a:lnTo>
                  <a:lnTo>
                    <a:pt x="601721" y="132664"/>
                  </a:lnTo>
                  <a:lnTo>
                    <a:pt x="644539" y="127244"/>
                  </a:lnTo>
                  <a:lnTo>
                    <a:pt x="688634" y="121911"/>
                  </a:lnTo>
                  <a:lnTo>
                    <a:pt x="733984" y="116668"/>
                  </a:lnTo>
                  <a:lnTo>
                    <a:pt x="780571" y="111515"/>
                  </a:lnTo>
                  <a:lnTo>
                    <a:pt x="828374" y="106454"/>
                  </a:lnTo>
                  <a:lnTo>
                    <a:pt x="877375" y="101488"/>
                  </a:lnTo>
                  <a:lnTo>
                    <a:pt x="927552" y="96618"/>
                  </a:lnTo>
                  <a:lnTo>
                    <a:pt x="978887" y="91845"/>
                  </a:lnTo>
                  <a:lnTo>
                    <a:pt x="1031359" y="87173"/>
                  </a:lnTo>
                  <a:lnTo>
                    <a:pt x="1084950" y="82601"/>
                  </a:lnTo>
                  <a:lnTo>
                    <a:pt x="1139639" y="78133"/>
                  </a:lnTo>
                  <a:lnTo>
                    <a:pt x="1195406" y="73769"/>
                  </a:lnTo>
                  <a:lnTo>
                    <a:pt x="1252232" y="69512"/>
                  </a:lnTo>
                  <a:lnTo>
                    <a:pt x="1310097" y="65363"/>
                  </a:lnTo>
                  <a:lnTo>
                    <a:pt x="1368981" y="61325"/>
                  </a:lnTo>
                  <a:lnTo>
                    <a:pt x="1428864" y="57398"/>
                  </a:lnTo>
                  <a:lnTo>
                    <a:pt x="1489728" y="53585"/>
                  </a:lnTo>
                  <a:lnTo>
                    <a:pt x="1551551" y="49887"/>
                  </a:lnTo>
                  <a:lnTo>
                    <a:pt x="1614315" y="46307"/>
                  </a:lnTo>
                  <a:lnTo>
                    <a:pt x="1678000" y="42845"/>
                  </a:lnTo>
                  <a:lnTo>
                    <a:pt x="1742585" y="39504"/>
                  </a:lnTo>
                  <a:lnTo>
                    <a:pt x="1808051" y="36285"/>
                  </a:lnTo>
                  <a:lnTo>
                    <a:pt x="1874379" y="33190"/>
                  </a:lnTo>
                  <a:lnTo>
                    <a:pt x="1941548" y="30222"/>
                  </a:lnTo>
                  <a:lnTo>
                    <a:pt x="2009539" y="27381"/>
                  </a:lnTo>
                  <a:lnTo>
                    <a:pt x="2078333" y="24669"/>
                  </a:lnTo>
                  <a:lnTo>
                    <a:pt x="2147909" y="22089"/>
                  </a:lnTo>
                  <a:lnTo>
                    <a:pt x="2218247" y="19642"/>
                  </a:lnTo>
                  <a:lnTo>
                    <a:pt x="2289329" y="17329"/>
                  </a:lnTo>
                  <a:lnTo>
                    <a:pt x="2361134" y="15153"/>
                  </a:lnTo>
                  <a:lnTo>
                    <a:pt x="2433642" y="13115"/>
                  </a:lnTo>
                  <a:lnTo>
                    <a:pt x="2506834" y="11217"/>
                  </a:lnTo>
                  <a:lnTo>
                    <a:pt x="2580690" y="9461"/>
                  </a:lnTo>
                  <a:lnTo>
                    <a:pt x="2655190" y="7848"/>
                  </a:lnTo>
                  <a:lnTo>
                    <a:pt x="2730315" y="6381"/>
                  </a:lnTo>
                  <a:lnTo>
                    <a:pt x="2806044" y="5060"/>
                  </a:lnTo>
                  <a:lnTo>
                    <a:pt x="2882359" y="3888"/>
                  </a:lnTo>
                  <a:lnTo>
                    <a:pt x="2959239" y="2867"/>
                  </a:lnTo>
                  <a:lnTo>
                    <a:pt x="3036664" y="1998"/>
                  </a:lnTo>
                  <a:lnTo>
                    <a:pt x="3114616" y="1283"/>
                  </a:lnTo>
                  <a:lnTo>
                    <a:pt x="3193073" y="724"/>
                  </a:lnTo>
                  <a:lnTo>
                    <a:pt x="3272017" y="323"/>
                  </a:lnTo>
                  <a:lnTo>
                    <a:pt x="3351428" y="81"/>
                  </a:lnTo>
                  <a:lnTo>
                    <a:pt x="3431286" y="0"/>
                  </a:lnTo>
                  <a:lnTo>
                    <a:pt x="3511143" y="81"/>
                  </a:lnTo>
                  <a:lnTo>
                    <a:pt x="3590554" y="323"/>
                  </a:lnTo>
                  <a:lnTo>
                    <a:pt x="3669498" y="724"/>
                  </a:lnTo>
                  <a:lnTo>
                    <a:pt x="3747955" y="1283"/>
                  </a:lnTo>
                  <a:lnTo>
                    <a:pt x="3825907" y="1998"/>
                  </a:lnTo>
                  <a:lnTo>
                    <a:pt x="3903332" y="2867"/>
                  </a:lnTo>
                  <a:lnTo>
                    <a:pt x="3980212" y="3888"/>
                  </a:lnTo>
                  <a:lnTo>
                    <a:pt x="4056527" y="5060"/>
                  </a:lnTo>
                  <a:lnTo>
                    <a:pt x="4132256" y="6381"/>
                  </a:lnTo>
                  <a:lnTo>
                    <a:pt x="4207381" y="7848"/>
                  </a:lnTo>
                  <a:lnTo>
                    <a:pt x="4281881" y="9461"/>
                  </a:lnTo>
                  <a:lnTo>
                    <a:pt x="4355737" y="11217"/>
                  </a:lnTo>
                  <a:lnTo>
                    <a:pt x="4428929" y="13115"/>
                  </a:lnTo>
                  <a:lnTo>
                    <a:pt x="4501437" y="15153"/>
                  </a:lnTo>
                  <a:lnTo>
                    <a:pt x="4573242" y="17329"/>
                  </a:lnTo>
                  <a:lnTo>
                    <a:pt x="4644324" y="19642"/>
                  </a:lnTo>
                  <a:lnTo>
                    <a:pt x="4714662" y="22089"/>
                  </a:lnTo>
                  <a:lnTo>
                    <a:pt x="4784238" y="24669"/>
                  </a:lnTo>
                  <a:lnTo>
                    <a:pt x="4853032" y="27381"/>
                  </a:lnTo>
                  <a:lnTo>
                    <a:pt x="4921023" y="30222"/>
                  </a:lnTo>
                  <a:lnTo>
                    <a:pt x="4988192" y="33190"/>
                  </a:lnTo>
                  <a:lnTo>
                    <a:pt x="5054520" y="36285"/>
                  </a:lnTo>
                  <a:lnTo>
                    <a:pt x="5119986" y="39504"/>
                  </a:lnTo>
                  <a:lnTo>
                    <a:pt x="5184571" y="42845"/>
                  </a:lnTo>
                  <a:lnTo>
                    <a:pt x="5248256" y="46307"/>
                  </a:lnTo>
                  <a:lnTo>
                    <a:pt x="5311020" y="49887"/>
                  </a:lnTo>
                  <a:lnTo>
                    <a:pt x="5372843" y="53585"/>
                  </a:lnTo>
                  <a:lnTo>
                    <a:pt x="5433707" y="57398"/>
                  </a:lnTo>
                  <a:lnTo>
                    <a:pt x="5493590" y="61325"/>
                  </a:lnTo>
                  <a:lnTo>
                    <a:pt x="5552474" y="65363"/>
                  </a:lnTo>
                  <a:lnTo>
                    <a:pt x="5610339" y="69512"/>
                  </a:lnTo>
                  <a:lnTo>
                    <a:pt x="5667165" y="73769"/>
                  </a:lnTo>
                  <a:lnTo>
                    <a:pt x="5722932" y="78133"/>
                  </a:lnTo>
                  <a:lnTo>
                    <a:pt x="5777621" y="82601"/>
                  </a:lnTo>
                  <a:lnTo>
                    <a:pt x="5831212" y="87173"/>
                  </a:lnTo>
                  <a:lnTo>
                    <a:pt x="5883684" y="91845"/>
                  </a:lnTo>
                  <a:lnTo>
                    <a:pt x="5935019" y="96618"/>
                  </a:lnTo>
                  <a:lnTo>
                    <a:pt x="5985196" y="101488"/>
                  </a:lnTo>
                  <a:lnTo>
                    <a:pt x="6034197" y="106454"/>
                  </a:lnTo>
                  <a:lnTo>
                    <a:pt x="6082000" y="111515"/>
                  </a:lnTo>
                  <a:lnTo>
                    <a:pt x="6128587" y="116668"/>
                  </a:lnTo>
                  <a:lnTo>
                    <a:pt x="6173937" y="121911"/>
                  </a:lnTo>
                  <a:lnTo>
                    <a:pt x="6218032" y="127244"/>
                  </a:lnTo>
                  <a:lnTo>
                    <a:pt x="6260850" y="132664"/>
                  </a:lnTo>
                  <a:lnTo>
                    <a:pt x="6302373" y="138170"/>
                  </a:lnTo>
                  <a:lnTo>
                    <a:pt x="6342581" y="143759"/>
                  </a:lnTo>
                  <a:lnTo>
                    <a:pt x="6381453" y="149430"/>
                  </a:lnTo>
                  <a:lnTo>
                    <a:pt x="6455115" y="161011"/>
                  </a:lnTo>
                  <a:lnTo>
                    <a:pt x="6523199" y="172899"/>
                  </a:lnTo>
                  <a:lnTo>
                    <a:pt x="6585548" y="185080"/>
                  </a:lnTo>
                  <a:lnTo>
                    <a:pt x="6642005" y="197540"/>
                  </a:lnTo>
                  <a:lnTo>
                    <a:pt x="6692411" y="210264"/>
                  </a:lnTo>
                  <a:lnTo>
                    <a:pt x="6736608" y="223239"/>
                  </a:lnTo>
                  <a:lnTo>
                    <a:pt x="6774439" y="236450"/>
                  </a:lnTo>
                  <a:lnTo>
                    <a:pt x="6818903" y="256680"/>
                  </a:lnTo>
                  <a:lnTo>
                    <a:pt x="6854432" y="284349"/>
                  </a:lnTo>
                  <a:lnTo>
                    <a:pt x="6862571" y="305561"/>
                  </a:lnTo>
                  <a:lnTo>
                    <a:pt x="6861661" y="312673"/>
                  </a:lnTo>
                  <a:lnTo>
                    <a:pt x="6830370" y="347597"/>
                  </a:lnTo>
                  <a:lnTo>
                    <a:pt x="6790918" y="367983"/>
                  </a:lnTo>
                  <a:lnTo>
                    <a:pt x="6736608" y="387884"/>
                  </a:lnTo>
                  <a:lnTo>
                    <a:pt x="6692411" y="400859"/>
                  </a:lnTo>
                  <a:lnTo>
                    <a:pt x="6642005" y="413583"/>
                  </a:lnTo>
                  <a:lnTo>
                    <a:pt x="6585548" y="426043"/>
                  </a:lnTo>
                  <a:lnTo>
                    <a:pt x="6523199" y="438224"/>
                  </a:lnTo>
                  <a:lnTo>
                    <a:pt x="6455115" y="450112"/>
                  </a:lnTo>
                  <a:lnTo>
                    <a:pt x="6381453" y="461693"/>
                  </a:lnTo>
                  <a:lnTo>
                    <a:pt x="6342581" y="467364"/>
                  </a:lnTo>
                  <a:lnTo>
                    <a:pt x="6302373" y="472953"/>
                  </a:lnTo>
                  <a:lnTo>
                    <a:pt x="6260850" y="478459"/>
                  </a:lnTo>
                  <a:lnTo>
                    <a:pt x="6218032" y="483879"/>
                  </a:lnTo>
                  <a:lnTo>
                    <a:pt x="6173937" y="489212"/>
                  </a:lnTo>
                  <a:lnTo>
                    <a:pt x="6128587" y="494455"/>
                  </a:lnTo>
                  <a:lnTo>
                    <a:pt x="6082000" y="499608"/>
                  </a:lnTo>
                  <a:lnTo>
                    <a:pt x="6034197" y="504669"/>
                  </a:lnTo>
                  <a:lnTo>
                    <a:pt x="5985196" y="509635"/>
                  </a:lnTo>
                  <a:lnTo>
                    <a:pt x="5935019" y="514505"/>
                  </a:lnTo>
                  <a:lnTo>
                    <a:pt x="5883684" y="519278"/>
                  </a:lnTo>
                  <a:lnTo>
                    <a:pt x="5831212" y="523950"/>
                  </a:lnTo>
                  <a:lnTo>
                    <a:pt x="5777621" y="528522"/>
                  </a:lnTo>
                  <a:lnTo>
                    <a:pt x="5722932" y="532990"/>
                  </a:lnTo>
                  <a:lnTo>
                    <a:pt x="5667165" y="537354"/>
                  </a:lnTo>
                  <a:lnTo>
                    <a:pt x="5610339" y="541611"/>
                  </a:lnTo>
                  <a:lnTo>
                    <a:pt x="5552474" y="545760"/>
                  </a:lnTo>
                  <a:lnTo>
                    <a:pt x="5493590" y="549798"/>
                  </a:lnTo>
                  <a:lnTo>
                    <a:pt x="5433707" y="553725"/>
                  </a:lnTo>
                  <a:lnTo>
                    <a:pt x="5372843" y="557538"/>
                  </a:lnTo>
                  <a:lnTo>
                    <a:pt x="5311020" y="561236"/>
                  </a:lnTo>
                  <a:lnTo>
                    <a:pt x="5248256" y="564816"/>
                  </a:lnTo>
                  <a:lnTo>
                    <a:pt x="5184571" y="568278"/>
                  </a:lnTo>
                  <a:lnTo>
                    <a:pt x="5119986" y="571619"/>
                  </a:lnTo>
                  <a:lnTo>
                    <a:pt x="5054520" y="574838"/>
                  </a:lnTo>
                  <a:lnTo>
                    <a:pt x="4988192" y="577933"/>
                  </a:lnTo>
                  <a:lnTo>
                    <a:pt x="4921023" y="580901"/>
                  </a:lnTo>
                  <a:lnTo>
                    <a:pt x="4853032" y="583742"/>
                  </a:lnTo>
                  <a:lnTo>
                    <a:pt x="4784238" y="586454"/>
                  </a:lnTo>
                  <a:lnTo>
                    <a:pt x="4714662" y="589034"/>
                  </a:lnTo>
                  <a:lnTo>
                    <a:pt x="4644324" y="591481"/>
                  </a:lnTo>
                  <a:lnTo>
                    <a:pt x="4573242" y="593794"/>
                  </a:lnTo>
                  <a:lnTo>
                    <a:pt x="4501437" y="595970"/>
                  </a:lnTo>
                  <a:lnTo>
                    <a:pt x="4428929" y="598008"/>
                  </a:lnTo>
                  <a:lnTo>
                    <a:pt x="4355737" y="599906"/>
                  </a:lnTo>
                  <a:lnTo>
                    <a:pt x="4281881" y="601662"/>
                  </a:lnTo>
                  <a:lnTo>
                    <a:pt x="4207381" y="603275"/>
                  </a:lnTo>
                  <a:lnTo>
                    <a:pt x="4132256" y="604742"/>
                  </a:lnTo>
                  <a:lnTo>
                    <a:pt x="4056527" y="606063"/>
                  </a:lnTo>
                  <a:lnTo>
                    <a:pt x="3980212" y="607235"/>
                  </a:lnTo>
                  <a:lnTo>
                    <a:pt x="3903332" y="608256"/>
                  </a:lnTo>
                  <a:lnTo>
                    <a:pt x="3825907" y="609125"/>
                  </a:lnTo>
                  <a:lnTo>
                    <a:pt x="3747955" y="609840"/>
                  </a:lnTo>
                  <a:lnTo>
                    <a:pt x="3669498" y="610399"/>
                  </a:lnTo>
                  <a:lnTo>
                    <a:pt x="3590554" y="610800"/>
                  </a:lnTo>
                  <a:lnTo>
                    <a:pt x="3511143" y="611042"/>
                  </a:lnTo>
                  <a:lnTo>
                    <a:pt x="3431286" y="611123"/>
                  </a:lnTo>
                  <a:lnTo>
                    <a:pt x="3351428" y="611042"/>
                  </a:lnTo>
                  <a:lnTo>
                    <a:pt x="3272017" y="610800"/>
                  </a:lnTo>
                  <a:lnTo>
                    <a:pt x="3193073" y="610399"/>
                  </a:lnTo>
                  <a:lnTo>
                    <a:pt x="3114616" y="609840"/>
                  </a:lnTo>
                  <a:lnTo>
                    <a:pt x="3036664" y="609125"/>
                  </a:lnTo>
                  <a:lnTo>
                    <a:pt x="2959239" y="608256"/>
                  </a:lnTo>
                  <a:lnTo>
                    <a:pt x="2882359" y="607235"/>
                  </a:lnTo>
                  <a:lnTo>
                    <a:pt x="2806044" y="606063"/>
                  </a:lnTo>
                  <a:lnTo>
                    <a:pt x="2730315" y="604742"/>
                  </a:lnTo>
                  <a:lnTo>
                    <a:pt x="2655190" y="603275"/>
                  </a:lnTo>
                  <a:lnTo>
                    <a:pt x="2580690" y="601662"/>
                  </a:lnTo>
                  <a:lnTo>
                    <a:pt x="2506834" y="599906"/>
                  </a:lnTo>
                  <a:lnTo>
                    <a:pt x="2433642" y="598008"/>
                  </a:lnTo>
                  <a:lnTo>
                    <a:pt x="2361134" y="595970"/>
                  </a:lnTo>
                  <a:lnTo>
                    <a:pt x="2289329" y="593794"/>
                  </a:lnTo>
                  <a:lnTo>
                    <a:pt x="2218247" y="591481"/>
                  </a:lnTo>
                  <a:lnTo>
                    <a:pt x="2147909" y="589034"/>
                  </a:lnTo>
                  <a:lnTo>
                    <a:pt x="2078333" y="586454"/>
                  </a:lnTo>
                  <a:lnTo>
                    <a:pt x="2009539" y="583742"/>
                  </a:lnTo>
                  <a:lnTo>
                    <a:pt x="1941548" y="580901"/>
                  </a:lnTo>
                  <a:lnTo>
                    <a:pt x="1874379" y="577933"/>
                  </a:lnTo>
                  <a:lnTo>
                    <a:pt x="1808051" y="574838"/>
                  </a:lnTo>
                  <a:lnTo>
                    <a:pt x="1742585" y="571619"/>
                  </a:lnTo>
                  <a:lnTo>
                    <a:pt x="1678000" y="568278"/>
                  </a:lnTo>
                  <a:lnTo>
                    <a:pt x="1614315" y="564816"/>
                  </a:lnTo>
                  <a:lnTo>
                    <a:pt x="1551551" y="561236"/>
                  </a:lnTo>
                  <a:lnTo>
                    <a:pt x="1489728" y="557538"/>
                  </a:lnTo>
                  <a:lnTo>
                    <a:pt x="1428864" y="553725"/>
                  </a:lnTo>
                  <a:lnTo>
                    <a:pt x="1368981" y="549798"/>
                  </a:lnTo>
                  <a:lnTo>
                    <a:pt x="1310097" y="545760"/>
                  </a:lnTo>
                  <a:lnTo>
                    <a:pt x="1252232" y="541611"/>
                  </a:lnTo>
                  <a:lnTo>
                    <a:pt x="1195406" y="537354"/>
                  </a:lnTo>
                  <a:lnTo>
                    <a:pt x="1139639" y="532990"/>
                  </a:lnTo>
                  <a:lnTo>
                    <a:pt x="1084950" y="528522"/>
                  </a:lnTo>
                  <a:lnTo>
                    <a:pt x="1031359" y="523950"/>
                  </a:lnTo>
                  <a:lnTo>
                    <a:pt x="978887" y="519278"/>
                  </a:lnTo>
                  <a:lnTo>
                    <a:pt x="927552" y="514505"/>
                  </a:lnTo>
                  <a:lnTo>
                    <a:pt x="877375" y="509635"/>
                  </a:lnTo>
                  <a:lnTo>
                    <a:pt x="828374" y="504669"/>
                  </a:lnTo>
                  <a:lnTo>
                    <a:pt x="780571" y="499608"/>
                  </a:lnTo>
                  <a:lnTo>
                    <a:pt x="733984" y="494455"/>
                  </a:lnTo>
                  <a:lnTo>
                    <a:pt x="688634" y="489212"/>
                  </a:lnTo>
                  <a:lnTo>
                    <a:pt x="644539" y="483879"/>
                  </a:lnTo>
                  <a:lnTo>
                    <a:pt x="601721" y="478459"/>
                  </a:lnTo>
                  <a:lnTo>
                    <a:pt x="560198" y="472953"/>
                  </a:lnTo>
                  <a:lnTo>
                    <a:pt x="519990" y="467364"/>
                  </a:lnTo>
                  <a:lnTo>
                    <a:pt x="481118" y="461693"/>
                  </a:lnTo>
                  <a:lnTo>
                    <a:pt x="407456" y="450112"/>
                  </a:lnTo>
                  <a:lnTo>
                    <a:pt x="339372" y="438224"/>
                  </a:lnTo>
                  <a:lnTo>
                    <a:pt x="277023" y="426043"/>
                  </a:lnTo>
                  <a:lnTo>
                    <a:pt x="220566" y="413583"/>
                  </a:lnTo>
                  <a:lnTo>
                    <a:pt x="170160" y="400859"/>
                  </a:lnTo>
                  <a:lnTo>
                    <a:pt x="125963" y="387884"/>
                  </a:lnTo>
                  <a:lnTo>
                    <a:pt x="88132" y="374673"/>
                  </a:lnTo>
                  <a:lnTo>
                    <a:pt x="43668" y="354443"/>
                  </a:lnTo>
                  <a:lnTo>
                    <a:pt x="8139" y="326774"/>
                  </a:lnTo>
                  <a:lnTo>
                    <a:pt x="0" y="305561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26042" y="1574038"/>
            <a:ext cx="2894965" cy="2037080"/>
            <a:chOff x="9226042" y="1574038"/>
            <a:chExt cx="2894965" cy="2037080"/>
          </a:xfrm>
        </p:grpSpPr>
        <p:sp>
          <p:nvSpPr>
            <p:cNvPr id="3" name="object 3"/>
            <p:cNvSpPr/>
            <p:nvPr/>
          </p:nvSpPr>
          <p:spPr>
            <a:xfrm>
              <a:off x="9232392" y="1580388"/>
              <a:ext cx="2882265" cy="2024380"/>
            </a:xfrm>
            <a:custGeom>
              <a:avLst/>
              <a:gdLst/>
              <a:ahLst/>
              <a:cxnLst/>
              <a:rect l="l" t="t" r="r" b="b"/>
              <a:pathLst>
                <a:path w="2882265" h="2024379">
                  <a:moveTo>
                    <a:pt x="2626359" y="0"/>
                  </a:moveTo>
                  <a:lnTo>
                    <a:pt x="255524" y="0"/>
                  </a:lnTo>
                  <a:lnTo>
                    <a:pt x="209599" y="4117"/>
                  </a:lnTo>
                  <a:lnTo>
                    <a:pt x="166373" y="15989"/>
                  </a:lnTo>
                  <a:lnTo>
                    <a:pt x="126567" y="34892"/>
                  </a:lnTo>
                  <a:lnTo>
                    <a:pt x="90903" y="60104"/>
                  </a:lnTo>
                  <a:lnTo>
                    <a:pt x="60104" y="90903"/>
                  </a:lnTo>
                  <a:lnTo>
                    <a:pt x="34892" y="126567"/>
                  </a:lnTo>
                  <a:lnTo>
                    <a:pt x="15989" y="166373"/>
                  </a:lnTo>
                  <a:lnTo>
                    <a:pt x="4117" y="209599"/>
                  </a:lnTo>
                  <a:lnTo>
                    <a:pt x="0" y="255524"/>
                  </a:lnTo>
                  <a:lnTo>
                    <a:pt x="0" y="1768348"/>
                  </a:lnTo>
                  <a:lnTo>
                    <a:pt x="4117" y="1814272"/>
                  </a:lnTo>
                  <a:lnTo>
                    <a:pt x="15989" y="1857498"/>
                  </a:lnTo>
                  <a:lnTo>
                    <a:pt x="34892" y="1897304"/>
                  </a:lnTo>
                  <a:lnTo>
                    <a:pt x="60104" y="1932968"/>
                  </a:lnTo>
                  <a:lnTo>
                    <a:pt x="90903" y="1963767"/>
                  </a:lnTo>
                  <a:lnTo>
                    <a:pt x="126567" y="1988979"/>
                  </a:lnTo>
                  <a:lnTo>
                    <a:pt x="166373" y="2007882"/>
                  </a:lnTo>
                  <a:lnTo>
                    <a:pt x="209599" y="2019754"/>
                  </a:lnTo>
                  <a:lnTo>
                    <a:pt x="255524" y="2023872"/>
                  </a:lnTo>
                  <a:lnTo>
                    <a:pt x="2626359" y="2023872"/>
                  </a:lnTo>
                  <a:lnTo>
                    <a:pt x="2672284" y="2019754"/>
                  </a:lnTo>
                  <a:lnTo>
                    <a:pt x="2715510" y="2007882"/>
                  </a:lnTo>
                  <a:lnTo>
                    <a:pt x="2755316" y="1988979"/>
                  </a:lnTo>
                  <a:lnTo>
                    <a:pt x="2790980" y="1963767"/>
                  </a:lnTo>
                  <a:lnTo>
                    <a:pt x="2821779" y="1932968"/>
                  </a:lnTo>
                  <a:lnTo>
                    <a:pt x="2846991" y="1897304"/>
                  </a:lnTo>
                  <a:lnTo>
                    <a:pt x="2865894" y="1857498"/>
                  </a:lnTo>
                  <a:lnTo>
                    <a:pt x="2877766" y="1814272"/>
                  </a:lnTo>
                  <a:lnTo>
                    <a:pt x="2881883" y="1768348"/>
                  </a:lnTo>
                  <a:lnTo>
                    <a:pt x="2881883" y="255524"/>
                  </a:lnTo>
                  <a:lnTo>
                    <a:pt x="2877766" y="209599"/>
                  </a:lnTo>
                  <a:lnTo>
                    <a:pt x="2865894" y="166373"/>
                  </a:lnTo>
                  <a:lnTo>
                    <a:pt x="2846991" y="126567"/>
                  </a:lnTo>
                  <a:lnTo>
                    <a:pt x="2821779" y="90903"/>
                  </a:lnTo>
                  <a:lnTo>
                    <a:pt x="2790980" y="60104"/>
                  </a:lnTo>
                  <a:lnTo>
                    <a:pt x="2755316" y="34892"/>
                  </a:lnTo>
                  <a:lnTo>
                    <a:pt x="2715510" y="15989"/>
                  </a:lnTo>
                  <a:lnTo>
                    <a:pt x="2672284" y="4117"/>
                  </a:lnTo>
                  <a:lnTo>
                    <a:pt x="2626359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232392" y="1580388"/>
              <a:ext cx="2882265" cy="2024380"/>
            </a:xfrm>
            <a:custGeom>
              <a:avLst/>
              <a:gdLst/>
              <a:ahLst/>
              <a:cxnLst/>
              <a:rect l="l" t="t" r="r" b="b"/>
              <a:pathLst>
                <a:path w="2882265" h="2024379">
                  <a:moveTo>
                    <a:pt x="0" y="255524"/>
                  </a:moveTo>
                  <a:lnTo>
                    <a:pt x="4117" y="209599"/>
                  </a:lnTo>
                  <a:lnTo>
                    <a:pt x="15989" y="166373"/>
                  </a:lnTo>
                  <a:lnTo>
                    <a:pt x="34892" y="126567"/>
                  </a:lnTo>
                  <a:lnTo>
                    <a:pt x="60104" y="90903"/>
                  </a:lnTo>
                  <a:lnTo>
                    <a:pt x="90903" y="60104"/>
                  </a:lnTo>
                  <a:lnTo>
                    <a:pt x="126567" y="34892"/>
                  </a:lnTo>
                  <a:lnTo>
                    <a:pt x="166373" y="15989"/>
                  </a:lnTo>
                  <a:lnTo>
                    <a:pt x="209599" y="4117"/>
                  </a:lnTo>
                  <a:lnTo>
                    <a:pt x="255524" y="0"/>
                  </a:lnTo>
                  <a:lnTo>
                    <a:pt x="2626359" y="0"/>
                  </a:lnTo>
                  <a:lnTo>
                    <a:pt x="2672284" y="4117"/>
                  </a:lnTo>
                  <a:lnTo>
                    <a:pt x="2715510" y="15989"/>
                  </a:lnTo>
                  <a:lnTo>
                    <a:pt x="2755316" y="34892"/>
                  </a:lnTo>
                  <a:lnTo>
                    <a:pt x="2790980" y="60104"/>
                  </a:lnTo>
                  <a:lnTo>
                    <a:pt x="2821779" y="90903"/>
                  </a:lnTo>
                  <a:lnTo>
                    <a:pt x="2846991" y="126567"/>
                  </a:lnTo>
                  <a:lnTo>
                    <a:pt x="2865894" y="166373"/>
                  </a:lnTo>
                  <a:lnTo>
                    <a:pt x="2877766" y="209599"/>
                  </a:lnTo>
                  <a:lnTo>
                    <a:pt x="2881883" y="255524"/>
                  </a:lnTo>
                  <a:lnTo>
                    <a:pt x="2881883" y="1768348"/>
                  </a:lnTo>
                  <a:lnTo>
                    <a:pt x="2877766" y="1814272"/>
                  </a:lnTo>
                  <a:lnTo>
                    <a:pt x="2865894" y="1857498"/>
                  </a:lnTo>
                  <a:lnTo>
                    <a:pt x="2846991" y="1897304"/>
                  </a:lnTo>
                  <a:lnTo>
                    <a:pt x="2821779" y="1932968"/>
                  </a:lnTo>
                  <a:lnTo>
                    <a:pt x="2790980" y="1963767"/>
                  </a:lnTo>
                  <a:lnTo>
                    <a:pt x="2755316" y="1988979"/>
                  </a:lnTo>
                  <a:lnTo>
                    <a:pt x="2715510" y="2007882"/>
                  </a:lnTo>
                  <a:lnTo>
                    <a:pt x="2672284" y="2019754"/>
                  </a:lnTo>
                  <a:lnTo>
                    <a:pt x="2626359" y="2023872"/>
                  </a:lnTo>
                  <a:lnTo>
                    <a:pt x="255524" y="2023872"/>
                  </a:lnTo>
                  <a:lnTo>
                    <a:pt x="209599" y="2019754"/>
                  </a:lnTo>
                  <a:lnTo>
                    <a:pt x="166373" y="2007882"/>
                  </a:lnTo>
                  <a:lnTo>
                    <a:pt x="126567" y="1988979"/>
                  </a:lnTo>
                  <a:lnTo>
                    <a:pt x="90903" y="1963767"/>
                  </a:lnTo>
                  <a:lnTo>
                    <a:pt x="60104" y="1932968"/>
                  </a:lnTo>
                  <a:lnTo>
                    <a:pt x="34892" y="1897304"/>
                  </a:lnTo>
                  <a:lnTo>
                    <a:pt x="15989" y="1857498"/>
                  </a:lnTo>
                  <a:lnTo>
                    <a:pt x="4117" y="1814272"/>
                  </a:lnTo>
                  <a:lnTo>
                    <a:pt x="0" y="1768348"/>
                  </a:lnTo>
                  <a:lnTo>
                    <a:pt x="0" y="25552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13748" y="1769364"/>
              <a:ext cx="2554605" cy="1714500"/>
            </a:xfrm>
            <a:custGeom>
              <a:avLst/>
              <a:gdLst/>
              <a:ahLst/>
              <a:cxnLst/>
              <a:rect l="l" t="t" r="r" b="b"/>
              <a:pathLst>
                <a:path w="2554604" h="1714500">
                  <a:moveTo>
                    <a:pt x="2554224" y="0"/>
                  </a:moveTo>
                  <a:lnTo>
                    <a:pt x="0" y="0"/>
                  </a:lnTo>
                  <a:lnTo>
                    <a:pt x="0" y="1714500"/>
                  </a:lnTo>
                  <a:lnTo>
                    <a:pt x="2340736" y="1714500"/>
                  </a:lnTo>
                  <a:lnTo>
                    <a:pt x="2554224" y="1501013"/>
                  </a:lnTo>
                  <a:lnTo>
                    <a:pt x="2554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54485" y="3270377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5" h="213995">
                  <a:moveTo>
                    <a:pt x="213487" y="0"/>
                  </a:moveTo>
                  <a:lnTo>
                    <a:pt x="42672" y="42672"/>
                  </a:lnTo>
                  <a:lnTo>
                    <a:pt x="0" y="213487"/>
                  </a:lnTo>
                  <a:lnTo>
                    <a:pt x="213487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13748" y="1769364"/>
              <a:ext cx="2554605" cy="1714500"/>
            </a:xfrm>
            <a:custGeom>
              <a:avLst/>
              <a:gdLst/>
              <a:ahLst/>
              <a:cxnLst/>
              <a:rect l="l" t="t" r="r" b="b"/>
              <a:pathLst>
                <a:path w="2554604" h="1714500">
                  <a:moveTo>
                    <a:pt x="2340736" y="1714500"/>
                  </a:moveTo>
                  <a:lnTo>
                    <a:pt x="2383408" y="1543685"/>
                  </a:lnTo>
                  <a:lnTo>
                    <a:pt x="2554224" y="1501013"/>
                  </a:lnTo>
                  <a:lnTo>
                    <a:pt x="2340736" y="1714500"/>
                  </a:lnTo>
                  <a:lnTo>
                    <a:pt x="0" y="1714500"/>
                  </a:lnTo>
                  <a:lnTo>
                    <a:pt x="0" y="0"/>
                  </a:lnTo>
                  <a:lnTo>
                    <a:pt x="2554224" y="0"/>
                  </a:lnTo>
                  <a:lnTo>
                    <a:pt x="2554224" y="1501013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72915" y="162255"/>
            <a:ext cx="45218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275" dirty="0">
                <a:uFill>
                  <a:solidFill>
                    <a:srgbClr val="000000"/>
                  </a:solidFill>
                </a:uFill>
              </a:rPr>
              <a:t>STI </a:t>
            </a:r>
            <a:r>
              <a:rPr sz="2800" u="heavy" spc="110" dirty="0">
                <a:uFill>
                  <a:solidFill>
                    <a:srgbClr val="000000"/>
                  </a:solidFill>
                </a:uFill>
              </a:rPr>
              <a:t>for </a:t>
            </a:r>
            <a:r>
              <a:rPr sz="2800" u="heavy" spc="204" dirty="0">
                <a:uFill>
                  <a:solidFill>
                    <a:srgbClr val="000000"/>
                  </a:solidFill>
                </a:uFill>
              </a:rPr>
              <a:t>SDGs</a:t>
            </a:r>
            <a:r>
              <a:rPr sz="2800" u="heavy" spc="44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800" u="heavy" spc="150" dirty="0">
                <a:uFill>
                  <a:solidFill>
                    <a:srgbClr val="000000"/>
                  </a:solidFill>
                </a:uFill>
              </a:rPr>
              <a:t>Roadmaps</a:t>
            </a:r>
            <a:endParaRPr sz="2800"/>
          </a:p>
        </p:txBody>
      </p:sp>
      <p:sp>
        <p:nvSpPr>
          <p:cNvPr id="9" name="object 9"/>
          <p:cNvSpPr txBox="1"/>
          <p:nvPr/>
        </p:nvSpPr>
        <p:spPr>
          <a:xfrm>
            <a:off x="1291844" y="721868"/>
            <a:ext cx="922718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3425" marR="5080" indent="-72136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A </a:t>
            </a:r>
            <a:r>
              <a:rPr sz="2000" spc="-35" dirty="0">
                <a:solidFill>
                  <a:srgbClr val="C00000"/>
                </a:solidFill>
                <a:latin typeface="Verdana"/>
                <a:cs typeface="Verdana"/>
              </a:rPr>
              <a:t>tool </a:t>
            </a:r>
            <a:r>
              <a:rPr sz="2000" spc="-30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2000" spc="-40" dirty="0">
                <a:solidFill>
                  <a:srgbClr val="C00000"/>
                </a:solidFill>
                <a:latin typeface="Verdana"/>
                <a:cs typeface="Verdana"/>
              </a:rPr>
              <a:t>help </a:t>
            </a:r>
            <a:r>
              <a:rPr sz="2000" spc="-45" dirty="0">
                <a:solidFill>
                  <a:srgbClr val="C00000"/>
                </a:solidFill>
                <a:latin typeface="Verdana"/>
                <a:cs typeface="Verdana"/>
              </a:rPr>
              <a:t>multi-stakeholders </a:t>
            </a:r>
            <a:r>
              <a:rPr sz="2000" spc="-25" dirty="0">
                <a:solidFill>
                  <a:srgbClr val="C00000"/>
                </a:solidFill>
                <a:latin typeface="Verdana"/>
                <a:cs typeface="Verdana"/>
              </a:rPr>
              <a:t>work </a:t>
            </a:r>
            <a:r>
              <a:rPr sz="2000" spc="-35" dirty="0">
                <a:solidFill>
                  <a:srgbClr val="C00000"/>
                </a:solidFill>
                <a:latin typeface="Verdana"/>
                <a:cs typeface="Verdana"/>
              </a:rPr>
              <a:t>together </a:t>
            </a:r>
            <a:r>
              <a:rPr sz="2000" spc="-30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2000" spc="-40" dirty="0">
                <a:solidFill>
                  <a:srgbClr val="C00000"/>
                </a:solidFill>
                <a:latin typeface="Verdana"/>
                <a:cs typeface="Verdana"/>
              </a:rPr>
              <a:t>develop </a:t>
            </a:r>
            <a:r>
              <a:rPr sz="2000" spc="-35" dirty="0">
                <a:solidFill>
                  <a:srgbClr val="C00000"/>
                </a:solidFill>
                <a:latin typeface="Verdana"/>
                <a:cs typeface="Verdana"/>
              </a:rPr>
              <a:t>and </a:t>
            </a:r>
            <a:r>
              <a:rPr sz="2000" spc="-40" dirty="0">
                <a:solidFill>
                  <a:srgbClr val="C00000"/>
                </a:solidFill>
                <a:latin typeface="Verdana"/>
                <a:cs typeface="Verdana"/>
              </a:rPr>
              <a:t>implement  </a:t>
            </a:r>
            <a:r>
              <a:rPr sz="2000" spc="-35" dirty="0">
                <a:solidFill>
                  <a:srgbClr val="C00000"/>
                </a:solidFill>
                <a:latin typeface="Verdana"/>
                <a:cs typeface="Verdana"/>
              </a:rPr>
              <a:t>action plans and monitor progress </a:t>
            </a:r>
            <a:r>
              <a:rPr sz="2000" spc="-25" dirty="0">
                <a:solidFill>
                  <a:srgbClr val="C00000"/>
                </a:solidFill>
                <a:latin typeface="Verdana"/>
                <a:cs typeface="Verdana"/>
              </a:rPr>
              <a:t>toward </a:t>
            </a:r>
            <a:r>
              <a:rPr sz="2000" spc="-40" dirty="0">
                <a:solidFill>
                  <a:srgbClr val="C00000"/>
                </a:solidFill>
                <a:latin typeface="Verdana"/>
                <a:cs typeface="Verdana"/>
              </a:rPr>
              <a:t>achieving </a:t>
            </a:r>
            <a:r>
              <a:rPr sz="2000" spc="-35" dirty="0">
                <a:solidFill>
                  <a:srgbClr val="C00000"/>
                </a:solidFill>
                <a:latin typeface="Verdana"/>
                <a:cs typeface="Verdana"/>
              </a:rPr>
              <a:t>the</a:t>
            </a:r>
            <a:r>
              <a:rPr sz="2000" spc="3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C00000"/>
                </a:solidFill>
                <a:latin typeface="Verdana"/>
                <a:cs typeface="Verdana"/>
              </a:rPr>
              <a:t>SDGs.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68754" y="1727961"/>
            <a:ext cx="6183630" cy="4744720"/>
            <a:chOff x="1968754" y="1727961"/>
            <a:chExt cx="6183630" cy="4744720"/>
          </a:xfrm>
        </p:grpSpPr>
        <p:sp>
          <p:nvSpPr>
            <p:cNvPr id="11" name="object 11"/>
            <p:cNvSpPr/>
            <p:nvPr/>
          </p:nvSpPr>
          <p:spPr>
            <a:xfrm>
              <a:off x="1975104" y="1734311"/>
              <a:ext cx="6170930" cy="4732020"/>
            </a:xfrm>
            <a:custGeom>
              <a:avLst/>
              <a:gdLst/>
              <a:ahLst/>
              <a:cxnLst/>
              <a:rect l="l" t="t" r="r" b="b"/>
              <a:pathLst>
                <a:path w="6170930" h="4732020">
                  <a:moveTo>
                    <a:pt x="5930773" y="0"/>
                  </a:moveTo>
                  <a:lnTo>
                    <a:pt x="239902" y="0"/>
                  </a:lnTo>
                  <a:lnTo>
                    <a:pt x="191563" y="4875"/>
                  </a:lnTo>
                  <a:lnTo>
                    <a:pt x="146536" y="18857"/>
                  </a:lnTo>
                  <a:lnTo>
                    <a:pt x="105785" y="40980"/>
                  </a:lnTo>
                  <a:lnTo>
                    <a:pt x="70278" y="70278"/>
                  </a:lnTo>
                  <a:lnTo>
                    <a:pt x="40980" y="105785"/>
                  </a:lnTo>
                  <a:lnTo>
                    <a:pt x="18857" y="146536"/>
                  </a:lnTo>
                  <a:lnTo>
                    <a:pt x="4875" y="191563"/>
                  </a:lnTo>
                  <a:lnTo>
                    <a:pt x="0" y="239902"/>
                  </a:lnTo>
                  <a:lnTo>
                    <a:pt x="0" y="4492104"/>
                  </a:lnTo>
                  <a:lnTo>
                    <a:pt x="4875" y="4540454"/>
                  </a:lnTo>
                  <a:lnTo>
                    <a:pt x="18857" y="4585489"/>
                  </a:lnTo>
                  <a:lnTo>
                    <a:pt x="40980" y="4626242"/>
                  </a:lnTo>
                  <a:lnTo>
                    <a:pt x="70278" y="4661749"/>
                  </a:lnTo>
                  <a:lnTo>
                    <a:pt x="105785" y="4691045"/>
                  </a:lnTo>
                  <a:lnTo>
                    <a:pt x="146536" y="4713165"/>
                  </a:lnTo>
                  <a:lnTo>
                    <a:pt x="191563" y="4727145"/>
                  </a:lnTo>
                  <a:lnTo>
                    <a:pt x="239902" y="4732020"/>
                  </a:lnTo>
                  <a:lnTo>
                    <a:pt x="5930773" y="4732020"/>
                  </a:lnTo>
                  <a:lnTo>
                    <a:pt x="5979112" y="4727145"/>
                  </a:lnTo>
                  <a:lnTo>
                    <a:pt x="6024139" y="4713165"/>
                  </a:lnTo>
                  <a:lnTo>
                    <a:pt x="6064890" y="4691045"/>
                  </a:lnTo>
                  <a:lnTo>
                    <a:pt x="6100397" y="4661749"/>
                  </a:lnTo>
                  <a:lnTo>
                    <a:pt x="6129695" y="4626242"/>
                  </a:lnTo>
                  <a:lnTo>
                    <a:pt x="6151818" y="4585489"/>
                  </a:lnTo>
                  <a:lnTo>
                    <a:pt x="6165800" y="4540454"/>
                  </a:lnTo>
                  <a:lnTo>
                    <a:pt x="6170676" y="4492104"/>
                  </a:lnTo>
                  <a:lnTo>
                    <a:pt x="6170676" y="239902"/>
                  </a:lnTo>
                  <a:lnTo>
                    <a:pt x="6165800" y="191563"/>
                  </a:lnTo>
                  <a:lnTo>
                    <a:pt x="6151818" y="146536"/>
                  </a:lnTo>
                  <a:lnTo>
                    <a:pt x="6129695" y="105785"/>
                  </a:lnTo>
                  <a:lnTo>
                    <a:pt x="6100397" y="70278"/>
                  </a:lnTo>
                  <a:lnTo>
                    <a:pt x="6064890" y="40980"/>
                  </a:lnTo>
                  <a:lnTo>
                    <a:pt x="6024139" y="18857"/>
                  </a:lnTo>
                  <a:lnTo>
                    <a:pt x="5979112" y="4875"/>
                  </a:lnTo>
                  <a:lnTo>
                    <a:pt x="5930773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75104" y="1734311"/>
              <a:ext cx="6170930" cy="4732020"/>
            </a:xfrm>
            <a:custGeom>
              <a:avLst/>
              <a:gdLst/>
              <a:ahLst/>
              <a:cxnLst/>
              <a:rect l="l" t="t" r="r" b="b"/>
              <a:pathLst>
                <a:path w="6170930" h="4732020">
                  <a:moveTo>
                    <a:pt x="0" y="239902"/>
                  </a:moveTo>
                  <a:lnTo>
                    <a:pt x="4875" y="191563"/>
                  </a:lnTo>
                  <a:lnTo>
                    <a:pt x="18857" y="146536"/>
                  </a:lnTo>
                  <a:lnTo>
                    <a:pt x="40980" y="105785"/>
                  </a:lnTo>
                  <a:lnTo>
                    <a:pt x="70278" y="70278"/>
                  </a:lnTo>
                  <a:lnTo>
                    <a:pt x="105785" y="40980"/>
                  </a:lnTo>
                  <a:lnTo>
                    <a:pt x="146536" y="18857"/>
                  </a:lnTo>
                  <a:lnTo>
                    <a:pt x="191563" y="4875"/>
                  </a:lnTo>
                  <a:lnTo>
                    <a:pt x="239902" y="0"/>
                  </a:lnTo>
                  <a:lnTo>
                    <a:pt x="5930773" y="0"/>
                  </a:lnTo>
                  <a:lnTo>
                    <a:pt x="5979112" y="4875"/>
                  </a:lnTo>
                  <a:lnTo>
                    <a:pt x="6024139" y="18857"/>
                  </a:lnTo>
                  <a:lnTo>
                    <a:pt x="6064890" y="40980"/>
                  </a:lnTo>
                  <a:lnTo>
                    <a:pt x="6100397" y="70278"/>
                  </a:lnTo>
                  <a:lnTo>
                    <a:pt x="6129695" y="105785"/>
                  </a:lnTo>
                  <a:lnTo>
                    <a:pt x="6151818" y="146536"/>
                  </a:lnTo>
                  <a:lnTo>
                    <a:pt x="6165800" y="191563"/>
                  </a:lnTo>
                  <a:lnTo>
                    <a:pt x="6170676" y="239902"/>
                  </a:lnTo>
                  <a:lnTo>
                    <a:pt x="6170676" y="4492104"/>
                  </a:lnTo>
                  <a:lnTo>
                    <a:pt x="6165800" y="4540454"/>
                  </a:lnTo>
                  <a:lnTo>
                    <a:pt x="6151818" y="4585489"/>
                  </a:lnTo>
                  <a:lnTo>
                    <a:pt x="6129695" y="4626242"/>
                  </a:lnTo>
                  <a:lnTo>
                    <a:pt x="6100397" y="4661749"/>
                  </a:lnTo>
                  <a:lnTo>
                    <a:pt x="6064890" y="4691045"/>
                  </a:lnTo>
                  <a:lnTo>
                    <a:pt x="6024139" y="4713165"/>
                  </a:lnTo>
                  <a:lnTo>
                    <a:pt x="5979112" y="4727145"/>
                  </a:lnTo>
                  <a:lnTo>
                    <a:pt x="5930773" y="4732020"/>
                  </a:lnTo>
                  <a:lnTo>
                    <a:pt x="239902" y="4732020"/>
                  </a:lnTo>
                  <a:lnTo>
                    <a:pt x="191563" y="4727145"/>
                  </a:lnTo>
                  <a:lnTo>
                    <a:pt x="146536" y="4713165"/>
                  </a:lnTo>
                  <a:lnTo>
                    <a:pt x="105785" y="4691045"/>
                  </a:lnTo>
                  <a:lnTo>
                    <a:pt x="70278" y="4661749"/>
                  </a:lnTo>
                  <a:lnTo>
                    <a:pt x="40980" y="4626242"/>
                  </a:lnTo>
                  <a:lnTo>
                    <a:pt x="18857" y="4585489"/>
                  </a:lnTo>
                  <a:lnTo>
                    <a:pt x="4875" y="4540454"/>
                  </a:lnTo>
                  <a:lnTo>
                    <a:pt x="0" y="4492104"/>
                  </a:lnTo>
                  <a:lnTo>
                    <a:pt x="0" y="239902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03120" y="1991867"/>
              <a:ext cx="2173605" cy="1199515"/>
            </a:xfrm>
            <a:custGeom>
              <a:avLst/>
              <a:gdLst/>
              <a:ahLst/>
              <a:cxnLst/>
              <a:rect l="l" t="t" r="r" b="b"/>
              <a:pathLst>
                <a:path w="2173604" h="1199514">
                  <a:moveTo>
                    <a:pt x="2173224" y="0"/>
                  </a:moveTo>
                  <a:lnTo>
                    <a:pt x="0" y="0"/>
                  </a:lnTo>
                  <a:lnTo>
                    <a:pt x="0" y="1199388"/>
                  </a:lnTo>
                  <a:lnTo>
                    <a:pt x="1973326" y="1199388"/>
                  </a:lnTo>
                  <a:lnTo>
                    <a:pt x="2173224" y="999490"/>
                  </a:lnTo>
                  <a:lnTo>
                    <a:pt x="2173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6446" y="2991358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199898" y="0"/>
                  </a:moveTo>
                  <a:lnTo>
                    <a:pt x="40004" y="40004"/>
                  </a:lnTo>
                  <a:lnTo>
                    <a:pt x="0" y="199897"/>
                  </a:lnTo>
                  <a:lnTo>
                    <a:pt x="199898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03120" y="1991867"/>
              <a:ext cx="2173605" cy="1199515"/>
            </a:xfrm>
            <a:custGeom>
              <a:avLst/>
              <a:gdLst/>
              <a:ahLst/>
              <a:cxnLst/>
              <a:rect l="l" t="t" r="r" b="b"/>
              <a:pathLst>
                <a:path w="2173604" h="1199514">
                  <a:moveTo>
                    <a:pt x="1973326" y="1199388"/>
                  </a:moveTo>
                  <a:lnTo>
                    <a:pt x="2013331" y="1039495"/>
                  </a:lnTo>
                  <a:lnTo>
                    <a:pt x="2173224" y="999490"/>
                  </a:lnTo>
                  <a:lnTo>
                    <a:pt x="1973326" y="1199388"/>
                  </a:lnTo>
                  <a:lnTo>
                    <a:pt x="0" y="1199388"/>
                  </a:lnTo>
                  <a:lnTo>
                    <a:pt x="0" y="0"/>
                  </a:lnTo>
                  <a:lnTo>
                    <a:pt x="2173224" y="0"/>
                  </a:lnTo>
                  <a:lnTo>
                    <a:pt x="2173224" y="99949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44696" y="3413760"/>
              <a:ext cx="2216150" cy="1274445"/>
            </a:xfrm>
            <a:custGeom>
              <a:avLst/>
              <a:gdLst/>
              <a:ahLst/>
              <a:cxnLst/>
              <a:rect l="l" t="t" r="r" b="b"/>
              <a:pathLst>
                <a:path w="2216150" h="1274445">
                  <a:moveTo>
                    <a:pt x="2215895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2003552" y="1274064"/>
                  </a:lnTo>
                  <a:lnTo>
                    <a:pt x="2215895" y="1061720"/>
                  </a:lnTo>
                  <a:lnTo>
                    <a:pt x="22158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48248" y="4475479"/>
              <a:ext cx="212725" cy="212725"/>
            </a:xfrm>
            <a:custGeom>
              <a:avLst/>
              <a:gdLst/>
              <a:ahLst/>
              <a:cxnLst/>
              <a:rect l="l" t="t" r="r" b="b"/>
              <a:pathLst>
                <a:path w="212725" h="212725">
                  <a:moveTo>
                    <a:pt x="212343" y="0"/>
                  </a:moveTo>
                  <a:lnTo>
                    <a:pt x="42417" y="42418"/>
                  </a:lnTo>
                  <a:lnTo>
                    <a:pt x="0" y="212344"/>
                  </a:lnTo>
                  <a:lnTo>
                    <a:pt x="212343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44696" y="3413760"/>
              <a:ext cx="2216150" cy="1274445"/>
            </a:xfrm>
            <a:custGeom>
              <a:avLst/>
              <a:gdLst/>
              <a:ahLst/>
              <a:cxnLst/>
              <a:rect l="l" t="t" r="r" b="b"/>
              <a:pathLst>
                <a:path w="2216150" h="1274445">
                  <a:moveTo>
                    <a:pt x="2003552" y="1274064"/>
                  </a:moveTo>
                  <a:lnTo>
                    <a:pt x="2045969" y="1104138"/>
                  </a:lnTo>
                  <a:lnTo>
                    <a:pt x="2215895" y="1061720"/>
                  </a:lnTo>
                  <a:lnTo>
                    <a:pt x="2003552" y="1274064"/>
                  </a:lnTo>
                  <a:lnTo>
                    <a:pt x="0" y="1274064"/>
                  </a:lnTo>
                  <a:lnTo>
                    <a:pt x="0" y="0"/>
                  </a:lnTo>
                  <a:lnTo>
                    <a:pt x="2215895" y="0"/>
                  </a:lnTo>
                  <a:lnTo>
                    <a:pt x="2215895" y="1061720"/>
                  </a:lnTo>
                </a:path>
              </a:pathLst>
            </a:custGeom>
            <a:ln w="1270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22420" y="3483863"/>
              <a:ext cx="2217420" cy="1274445"/>
            </a:xfrm>
            <a:custGeom>
              <a:avLst/>
              <a:gdLst/>
              <a:ahLst/>
              <a:cxnLst/>
              <a:rect l="l" t="t" r="r" b="b"/>
              <a:pathLst>
                <a:path w="2217420" h="1274445">
                  <a:moveTo>
                    <a:pt x="221741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2005076" y="1274064"/>
                  </a:lnTo>
                  <a:lnTo>
                    <a:pt x="2217419" y="1061720"/>
                  </a:lnTo>
                  <a:lnTo>
                    <a:pt x="22174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27495" y="4545583"/>
              <a:ext cx="212725" cy="212725"/>
            </a:xfrm>
            <a:custGeom>
              <a:avLst/>
              <a:gdLst/>
              <a:ahLst/>
              <a:cxnLst/>
              <a:rect l="l" t="t" r="r" b="b"/>
              <a:pathLst>
                <a:path w="212725" h="212725">
                  <a:moveTo>
                    <a:pt x="212343" y="0"/>
                  </a:moveTo>
                  <a:lnTo>
                    <a:pt x="42417" y="42418"/>
                  </a:lnTo>
                  <a:lnTo>
                    <a:pt x="0" y="212344"/>
                  </a:lnTo>
                  <a:lnTo>
                    <a:pt x="212343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22420" y="3483863"/>
              <a:ext cx="2217420" cy="1274445"/>
            </a:xfrm>
            <a:custGeom>
              <a:avLst/>
              <a:gdLst/>
              <a:ahLst/>
              <a:cxnLst/>
              <a:rect l="l" t="t" r="r" b="b"/>
              <a:pathLst>
                <a:path w="2217420" h="1274445">
                  <a:moveTo>
                    <a:pt x="2005076" y="1274064"/>
                  </a:moveTo>
                  <a:lnTo>
                    <a:pt x="2047493" y="1104138"/>
                  </a:lnTo>
                  <a:lnTo>
                    <a:pt x="2217419" y="1061720"/>
                  </a:lnTo>
                  <a:lnTo>
                    <a:pt x="2005076" y="1274064"/>
                  </a:lnTo>
                  <a:lnTo>
                    <a:pt x="0" y="1274064"/>
                  </a:lnTo>
                  <a:lnTo>
                    <a:pt x="0" y="0"/>
                  </a:lnTo>
                  <a:lnTo>
                    <a:pt x="2217419" y="0"/>
                  </a:lnTo>
                  <a:lnTo>
                    <a:pt x="2217419" y="1061720"/>
                  </a:lnTo>
                </a:path>
              </a:pathLst>
            </a:custGeom>
            <a:ln w="1270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97480" y="2444495"/>
              <a:ext cx="396240" cy="250190"/>
            </a:xfrm>
            <a:custGeom>
              <a:avLst/>
              <a:gdLst/>
              <a:ahLst/>
              <a:cxnLst/>
              <a:rect l="l" t="t" r="r" b="b"/>
              <a:pathLst>
                <a:path w="396239" h="250189">
                  <a:moveTo>
                    <a:pt x="198119" y="0"/>
                  </a:moveTo>
                  <a:lnTo>
                    <a:pt x="145432" y="4467"/>
                  </a:lnTo>
                  <a:lnTo>
                    <a:pt x="98100" y="17074"/>
                  </a:lnTo>
                  <a:lnTo>
                    <a:pt x="58007" y="36623"/>
                  </a:lnTo>
                  <a:lnTo>
                    <a:pt x="27036" y="61919"/>
                  </a:lnTo>
                  <a:lnTo>
                    <a:pt x="0" y="124967"/>
                  </a:lnTo>
                  <a:lnTo>
                    <a:pt x="7073" y="158169"/>
                  </a:lnTo>
                  <a:lnTo>
                    <a:pt x="58007" y="213312"/>
                  </a:lnTo>
                  <a:lnTo>
                    <a:pt x="98100" y="232861"/>
                  </a:lnTo>
                  <a:lnTo>
                    <a:pt x="145432" y="245468"/>
                  </a:lnTo>
                  <a:lnTo>
                    <a:pt x="198119" y="249936"/>
                  </a:lnTo>
                  <a:lnTo>
                    <a:pt x="250807" y="245468"/>
                  </a:lnTo>
                  <a:lnTo>
                    <a:pt x="298139" y="232861"/>
                  </a:lnTo>
                  <a:lnTo>
                    <a:pt x="338232" y="213312"/>
                  </a:lnTo>
                  <a:lnTo>
                    <a:pt x="369203" y="188016"/>
                  </a:lnTo>
                  <a:lnTo>
                    <a:pt x="396239" y="124967"/>
                  </a:lnTo>
                  <a:lnTo>
                    <a:pt x="389166" y="91766"/>
                  </a:lnTo>
                  <a:lnTo>
                    <a:pt x="338232" y="36623"/>
                  </a:lnTo>
                  <a:lnTo>
                    <a:pt x="298139" y="17074"/>
                  </a:lnTo>
                  <a:lnTo>
                    <a:pt x="250807" y="4467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97480" y="2444495"/>
              <a:ext cx="396240" cy="250190"/>
            </a:xfrm>
            <a:custGeom>
              <a:avLst/>
              <a:gdLst/>
              <a:ahLst/>
              <a:cxnLst/>
              <a:rect l="l" t="t" r="r" b="b"/>
              <a:pathLst>
                <a:path w="396239" h="250189">
                  <a:moveTo>
                    <a:pt x="0" y="124967"/>
                  </a:moveTo>
                  <a:lnTo>
                    <a:pt x="27036" y="61919"/>
                  </a:lnTo>
                  <a:lnTo>
                    <a:pt x="58007" y="36623"/>
                  </a:lnTo>
                  <a:lnTo>
                    <a:pt x="98100" y="17074"/>
                  </a:lnTo>
                  <a:lnTo>
                    <a:pt x="145432" y="4467"/>
                  </a:lnTo>
                  <a:lnTo>
                    <a:pt x="198119" y="0"/>
                  </a:lnTo>
                  <a:lnTo>
                    <a:pt x="250807" y="4467"/>
                  </a:lnTo>
                  <a:lnTo>
                    <a:pt x="298139" y="17074"/>
                  </a:lnTo>
                  <a:lnTo>
                    <a:pt x="338232" y="36623"/>
                  </a:lnTo>
                  <a:lnTo>
                    <a:pt x="369203" y="61919"/>
                  </a:lnTo>
                  <a:lnTo>
                    <a:pt x="396239" y="124967"/>
                  </a:lnTo>
                  <a:lnTo>
                    <a:pt x="389166" y="158169"/>
                  </a:lnTo>
                  <a:lnTo>
                    <a:pt x="338232" y="213312"/>
                  </a:lnTo>
                  <a:lnTo>
                    <a:pt x="298139" y="232861"/>
                  </a:lnTo>
                  <a:lnTo>
                    <a:pt x="250807" y="245468"/>
                  </a:lnTo>
                  <a:lnTo>
                    <a:pt x="198119" y="249936"/>
                  </a:lnTo>
                  <a:lnTo>
                    <a:pt x="145432" y="245468"/>
                  </a:lnTo>
                  <a:lnTo>
                    <a:pt x="98100" y="232861"/>
                  </a:lnTo>
                  <a:lnTo>
                    <a:pt x="58007" y="213312"/>
                  </a:lnTo>
                  <a:lnTo>
                    <a:pt x="27036" y="188016"/>
                  </a:lnTo>
                  <a:lnTo>
                    <a:pt x="0" y="12496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55392" y="2481071"/>
              <a:ext cx="3613785" cy="842010"/>
            </a:xfrm>
            <a:custGeom>
              <a:avLst/>
              <a:gdLst/>
              <a:ahLst/>
              <a:cxnLst/>
              <a:rect l="l" t="t" r="r" b="b"/>
              <a:pathLst>
                <a:path w="3613785" h="842010">
                  <a:moveTo>
                    <a:pt x="280415" y="0"/>
                  </a:moveTo>
                  <a:lnTo>
                    <a:pt x="3613277" y="837691"/>
                  </a:lnTo>
                </a:path>
                <a:path w="3613785" h="842010">
                  <a:moveTo>
                    <a:pt x="0" y="176783"/>
                  </a:moveTo>
                  <a:lnTo>
                    <a:pt x="1273174" y="84201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73752" y="4241291"/>
              <a:ext cx="433070" cy="170815"/>
            </a:xfrm>
            <a:custGeom>
              <a:avLst/>
              <a:gdLst/>
              <a:ahLst/>
              <a:cxnLst/>
              <a:rect l="l" t="t" r="r" b="b"/>
              <a:pathLst>
                <a:path w="433070" h="170814">
                  <a:moveTo>
                    <a:pt x="216408" y="0"/>
                  </a:moveTo>
                  <a:lnTo>
                    <a:pt x="148010" y="4352"/>
                  </a:lnTo>
                  <a:lnTo>
                    <a:pt x="88605" y="16471"/>
                  </a:lnTo>
                  <a:lnTo>
                    <a:pt x="41757" y="34948"/>
                  </a:lnTo>
                  <a:lnTo>
                    <a:pt x="11033" y="58375"/>
                  </a:lnTo>
                  <a:lnTo>
                    <a:pt x="0" y="85343"/>
                  </a:lnTo>
                  <a:lnTo>
                    <a:pt x="11033" y="112312"/>
                  </a:lnTo>
                  <a:lnTo>
                    <a:pt x="41757" y="135739"/>
                  </a:lnTo>
                  <a:lnTo>
                    <a:pt x="88605" y="154216"/>
                  </a:lnTo>
                  <a:lnTo>
                    <a:pt x="148010" y="166335"/>
                  </a:lnTo>
                  <a:lnTo>
                    <a:pt x="216408" y="170687"/>
                  </a:lnTo>
                  <a:lnTo>
                    <a:pt x="284805" y="166335"/>
                  </a:lnTo>
                  <a:lnTo>
                    <a:pt x="344210" y="154216"/>
                  </a:lnTo>
                  <a:lnTo>
                    <a:pt x="391058" y="135739"/>
                  </a:lnTo>
                  <a:lnTo>
                    <a:pt x="421782" y="112312"/>
                  </a:lnTo>
                  <a:lnTo>
                    <a:pt x="432815" y="85343"/>
                  </a:lnTo>
                  <a:lnTo>
                    <a:pt x="421782" y="58375"/>
                  </a:lnTo>
                  <a:lnTo>
                    <a:pt x="391058" y="34948"/>
                  </a:lnTo>
                  <a:lnTo>
                    <a:pt x="344210" y="16471"/>
                  </a:lnTo>
                  <a:lnTo>
                    <a:pt x="284805" y="4352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873752" y="4241291"/>
              <a:ext cx="433070" cy="170815"/>
            </a:xfrm>
            <a:custGeom>
              <a:avLst/>
              <a:gdLst/>
              <a:ahLst/>
              <a:cxnLst/>
              <a:rect l="l" t="t" r="r" b="b"/>
              <a:pathLst>
                <a:path w="433070" h="170814">
                  <a:moveTo>
                    <a:pt x="0" y="85343"/>
                  </a:moveTo>
                  <a:lnTo>
                    <a:pt x="41757" y="34948"/>
                  </a:lnTo>
                  <a:lnTo>
                    <a:pt x="88605" y="16471"/>
                  </a:lnTo>
                  <a:lnTo>
                    <a:pt x="148010" y="4352"/>
                  </a:lnTo>
                  <a:lnTo>
                    <a:pt x="216408" y="0"/>
                  </a:lnTo>
                  <a:lnTo>
                    <a:pt x="284805" y="4352"/>
                  </a:lnTo>
                  <a:lnTo>
                    <a:pt x="344210" y="16471"/>
                  </a:lnTo>
                  <a:lnTo>
                    <a:pt x="391058" y="34948"/>
                  </a:lnTo>
                  <a:lnTo>
                    <a:pt x="421782" y="58375"/>
                  </a:lnTo>
                  <a:lnTo>
                    <a:pt x="432815" y="85343"/>
                  </a:lnTo>
                  <a:lnTo>
                    <a:pt x="421782" y="112312"/>
                  </a:lnTo>
                  <a:lnTo>
                    <a:pt x="391058" y="135739"/>
                  </a:lnTo>
                  <a:lnTo>
                    <a:pt x="344210" y="154216"/>
                  </a:lnTo>
                  <a:lnTo>
                    <a:pt x="284805" y="166335"/>
                  </a:lnTo>
                  <a:lnTo>
                    <a:pt x="216408" y="170687"/>
                  </a:lnTo>
                  <a:lnTo>
                    <a:pt x="148010" y="166335"/>
                  </a:lnTo>
                  <a:lnTo>
                    <a:pt x="88605" y="154216"/>
                  </a:lnTo>
                  <a:lnTo>
                    <a:pt x="41757" y="135739"/>
                  </a:lnTo>
                  <a:lnTo>
                    <a:pt x="11033" y="112312"/>
                  </a:lnTo>
                  <a:lnTo>
                    <a:pt x="0" y="85343"/>
                  </a:lnTo>
                  <a:close/>
                </a:path>
              </a:pathLst>
            </a:custGeom>
            <a:ln w="12700">
              <a:solidFill>
                <a:srgbClr val="7878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37760" y="4326635"/>
              <a:ext cx="3177540" cy="762635"/>
            </a:xfrm>
            <a:custGeom>
              <a:avLst/>
              <a:gdLst/>
              <a:ahLst/>
              <a:cxnLst/>
              <a:rect l="l" t="t" r="r" b="b"/>
              <a:pathLst>
                <a:path w="3177540" h="762635">
                  <a:moveTo>
                    <a:pt x="368807" y="0"/>
                  </a:moveTo>
                  <a:lnTo>
                    <a:pt x="3177032" y="585724"/>
                  </a:lnTo>
                </a:path>
                <a:path w="3177540" h="762635">
                  <a:moveTo>
                    <a:pt x="0" y="62483"/>
                  </a:moveTo>
                  <a:lnTo>
                    <a:pt x="1031875" y="762634"/>
                  </a:lnTo>
                </a:path>
              </a:pathLst>
            </a:custGeom>
            <a:ln w="635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18845" y="1572767"/>
            <a:ext cx="1391920" cy="5097780"/>
            <a:chOff x="418845" y="1572767"/>
            <a:chExt cx="1391920" cy="5097780"/>
          </a:xfrm>
        </p:grpSpPr>
        <p:sp>
          <p:nvSpPr>
            <p:cNvPr id="29" name="object 29"/>
            <p:cNvSpPr/>
            <p:nvPr/>
          </p:nvSpPr>
          <p:spPr>
            <a:xfrm>
              <a:off x="1702562" y="1572767"/>
              <a:ext cx="108585" cy="5097780"/>
            </a:xfrm>
            <a:custGeom>
              <a:avLst/>
              <a:gdLst/>
              <a:ahLst/>
              <a:cxnLst/>
              <a:rect l="l" t="t" r="r" b="b"/>
              <a:pathLst>
                <a:path w="108585" h="5097780">
                  <a:moveTo>
                    <a:pt x="11683" y="5001336"/>
                  </a:moveTo>
                  <a:lnTo>
                    <a:pt x="5587" y="5004879"/>
                  </a:lnTo>
                  <a:lnTo>
                    <a:pt x="4571" y="5008765"/>
                  </a:lnTo>
                  <a:lnTo>
                    <a:pt x="56387" y="5097348"/>
                  </a:lnTo>
                  <a:lnTo>
                    <a:pt x="63699" y="5084800"/>
                  </a:lnTo>
                  <a:lnTo>
                    <a:pt x="50037" y="5084800"/>
                  </a:lnTo>
                  <a:lnTo>
                    <a:pt x="50015" y="5061267"/>
                  </a:lnTo>
                  <a:lnTo>
                    <a:pt x="15620" y="5002352"/>
                  </a:lnTo>
                  <a:lnTo>
                    <a:pt x="11683" y="5001336"/>
                  </a:lnTo>
                  <a:close/>
                </a:path>
                <a:path w="108585" h="5097780">
                  <a:moveTo>
                    <a:pt x="50015" y="5061267"/>
                  </a:moveTo>
                  <a:lnTo>
                    <a:pt x="50037" y="5084800"/>
                  </a:lnTo>
                  <a:lnTo>
                    <a:pt x="62737" y="5084787"/>
                  </a:lnTo>
                  <a:lnTo>
                    <a:pt x="62734" y="5081549"/>
                  </a:lnTo>
                  <a:lnTo>
                    <a:pt x="50926" y="5081549"/>
                  </a:lnTo>
                  <a:lnTo>
                    <a:pt x="56381" y="5072170"/>
                  </a:lnTo>
                  <a:lnTo>
                    <a:pt x="50015" y="5061267"/>
                  </a:lnTo>
                  <a:close/>
                </a:path>
                <a:path w="108585" h="5097780">
                  <a:moveTo>
                    <a:pt x="100964" y="5001247"/>
                  </a:moveTo>
                  <a:lnTo>
                    <a:pt x="97027" y="5002276"/>
                  </a:lnTo>
                  <a:lnTo>
                    <a:pt x="62722" y="5061267"/>
                  </a:lnTo>
                  <a:lnTo>
                    <a:pt x="62737" y="5084787"/>
                  </a:lnTo>
                  <a:lnTo>
                    <a:pt x="50037" y="5084800"/>
                  </a:lnTo>
                  <a:lnTo>
                    <a:pt x="63707" y="5084787"/>
                  </a:lnTo>
                  <a:lnTo>
                    <a:pt x="108076" y="5008664"/>
                  </a:lnTo>
                  <a:lnTo>
                    <a:pt x="106933" y="5004777"/>
                  </a:lnTo>
                  <a:lnTo>
                    <a:pt x="104012" y="5003012"/>
                  </a:lnTo>
                  <a:lnTo>
                    <a:pt x="100964" y="5001247"/>
                  </a:lnTo>
                  <a:close/>
                </a:path>
                <a:path w="108585" h="5097780">
                  <a:moveTo>
                    <a:pt x="56381" y="5072170"/>
                  </a:moveTo>
                  <a:lnTo>
                    <a:pt x="50926" y="5081549"/>
                  </a:lnTo>
                  <a:lnTo>
                    <a:pt x="61849" y="5081536"/>
                  </a:lnTo>
                  <a:lnTo>
                    <a:pt x="56381" y="5072170"/>
                  </a:lnTo>
                  <a:close/>
                </a:path>
                <a:path w="108585" h="5097780">
                  <a:moveTo>
                    <a:pt x="62715" y="5061278"/>
                  </a:moveTo>
                  <a:lnTo>
                    <a:pt x="56381" y="5072170"/>
                  </a:lnTo>
                  <a:lnTo>
                    <a:pt x="61849" y="5081536"/>
                  </a:lnTo>
                  <a:lnTo>
                    <a:pt x="50926" y="5081549"/>
                  </a:lnTo>
                  <a:lnTo>
                    <a:pt x="62734" y="5081549"/>
                  </a:lnTo>
                  <a:lnTo>
                    <a:pt x="62715" y="5061278"/>
                  </a:lnTo>
                  <a:close/>
                </a:path>
                <a:path w="108585" h="5097780">
                  <a:moveTo>
                    <a:pt x="51569" y="25122"/>
                  </a:moveTo>
                  <a:lnTo>
                    <a:pt x="45234" y="36012"/>
                  </a:lnTo>
                  <a:lnTo>
                    <a:pt x="50022" y="5061278"/>
                  </a:lnTo>
                  <a:lnTo>
                    <a:pt x="56381" y="5072170"/>
                  </a:lnTo>
                  <a:lnTo>
                    <a:pt x="62715" y="5061278"/>
                  </a:lnTo>
                  <a:lnTo>
                    <a:pt x="57922" y="36012"/>
                  </a:lnTo>
                  <a:lnTo>
                    <a:pt x="51569" y="25122"/>
                  </a:lnTo>
                  <a:close/>
                </a:path>
                <a:path w="108585" h="5097780">
                  <a:moveTo>
                    <a:pt x="51562" y="0"/>
                  </a:moveTo>
                  <a:lnTo>
                    <a:pt x="1650" y="85598"/>
                  </a:lnTo>
                  <a:lnTo>
                    <a:pt x="0" y="88646"/>
                  </a:lnTo>
                  <a:lnTo>
                    <a:pt x="1015" y="92583"/>
                  </a:lnTo>
                  <a:lnTo>
                    <a:pt x="4063" y="94361"/>
                  </a:lnTo>
                  <a:lnTo>
                    <a:pt x="6985" y="96012"/>
                  </a:lnTo>
                  <a:lnTo>
                    <a:pt x="10921" y="94996"/>
                  </a:lnTo>
                  <a:lnTo>
                    <a:pt x="45222" y="36033"/>
                  </a:lnTo>
                  <a:lnTo>
                    <a:pt x="45212" y="12573"/>
                  </a:lnTo>
                  <a:lnTo>
                    <a:pt x="58847" y="12446"/>
                  </a:lnTo>
                  <a:lnTo>
                    <a:pt x="51562" y="0"/>
                  </a:lnTo>
                  <a:close/>
                </a:path>
                <a:path w="108585" h="5097780">
                  <a:moveTo>
                    <a:pt x="58847" y="12446"/>
                  </a:moveTo>
                  <a:lnTo>
                    <a:pt x="57912" y="12446"/>
                  </a:lnTo>
                  <a:lnTo>
                    <a:pt x="57934" y="36033"/>
                  </a:lnTo>
                  <a:lnTo>
                    <a:pt x="92329" y="94996"/>
                  </a:lnTo>
                  <a:lnTo>
                    <a:pt x="96265" y="96012"/>
                  </a:lnTo>
                  <a:lnTo>
                    <a:pt x="102362" y="92456"/>
                  </a:lnTo>
                  <a:lnTo>
                    <a:pt x="103377" y="88519"/>
                  </a:lnTo>
                  <a:lnTo>
                    <a:pt x="58847" y="12446"/>
                  </a:lnTo>
                  <a:close/>
                </a:path>
                <a:path w="108585" h="5097780">
                  <a:moveTo>
                    <a:pt x="57915" y="15748"/>
                  </a:moveTo>
                  <a:lnTo>
                    <a:pt x="57023" y="15748"/>
                  </a:lnTo>
                  <a:lnTo>
                    <a:pt x="51569" y="25122"/>
                  </a:lnTo>
                  <a:lnTo>
                    <a:pt x="57934" y="36033"/>
                  </a:lnTo>
                  <a:lnTo>
                    <a:pt x="57915" y="15748"/>
                  </a:lnTo>
                  <a:close/>
                </a:path>
                <a:path w="108585" h="5097780">
                  <a:moveTo>
                    <a:pt x="57912" y="12446"/>
                  </a:moveTo>
                  <a:lnTo>
                    <a:pt x="45212" y="12573"/>
                  </a:lnTo>
                  <a:lnTo>
                    <a:pt x="45234" y="36012"/>
                  </a:lnTo>
                  <a:lnTo>
                    <a:pt x="51569" y="25122"/>
                  </a:lnTo>
                  <a:lnTo>
                    <a:pt x="46100" y="15748"/>
                  </a:lnTo>
                  <a:lnTo>
                    <a:pt x="57915" y="15748"/>
                  </a:lnTo>
                  <a:lnTo>
                    <a:pt x="57912" y="12446"/>
                  </a:lnTo>
                  <a:close/>
                </a:path>
                <a:path w="108585" h="5097780">
                  <a:moveTo>
                    <a:pt x="57023" y="15748"/>
                  </a:moveTo>
                  <a:lnTo>
                    <a:pt x="46100" y="15748"/>
                  </a:lnTo>
                  <a:lnTo>
                    <a:pt x="51569" y="25122"/>
                  </a:lnTo>
                  <a:lnTo>
                    <a:pt x="57023" y="157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5195" y="2261615"/>
              <a:ext cx="1270000" cy="3764279"/>
            </a:xfrm>
            <a:custGeom>
              <a:avLst/>
              <a:gdLst/>
              <a:ahLst/>
              <a:cxnLst/>
              <a:rect l="l" t="t" r="r" b="b"/>
              <a:pathLst>
                <a:path w="1270000" h="3764279">
                  <a:moveTo>
                    <a:pt x="634746" y="3764280"/>
                  </a:moveTo>
                  <a:lnTo>
                    <a:pt x="325539" y="3446907"/>
                  </a:lnTo>
                  <a:lnTo>
                    <a:pt x="476059" y="3446907"/>
                  </a:lnTo>
                  <a:lnTo>
                    <a:pt x="476059" y="3253613"/>
                  </a:lnTo>
                  <a:lnTo>
                    <a:pt x="0" y="3253613"/>
                  </a:lnTo>
                  <a:lnTo>
                    <a:pt x="0" y="510667"/>
                  </a:lnTo>
                  <a:lnTo>
                    <a:pt x="476059" y="510667"/>
                  </a:lnTo>
                  <a:lnTo>
                    <a:pt x="476059" y="317373"/>
                  </a:lnTo>
                  <a:lnTo>
                    <a:pt x="325539" y="317373"/>
                  </a:lnTo>
                  <a:lnTo>
                    <a:pt x="634746" y="0"/>
                  </a:lnTo>
                  <a:lnTo>
                    <a:pt x="943991" y="317373"/>
                  </a:lnTo>
                  <a:lnTo>
                    <a:pt x="793432" y="317373"/>
                  </a:lnTo>
                  <a:lnTo>
                    <a:pt x="793432" y="510667"/>
                  </a:lnTo>
                  <a:lnTo>
                    <a:pt x="1269492" y="510667"/>
                  </a:lnTo>
                  <a:lnTo>
                    <a:pt x="1269492" y="3253613"/>
                  </a:lnTo>
                  <a:lnTo>
                    <a:pt x="793432" y="3253613"/>
                  </a:lnTo>
                  <a:lnTo>
                    <a:pt x="793432" y="3446907"/>
                  </a:lnTo>
                  <a:lnTo>
                    <a:pt x="943991" y="3446907"/>
                  </a:lnTo>
                  <a:lnTo>
                    <a:pt x="634746" y="376428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6243" y="1795398"/>
            <a:ext cx="15716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90" dirty="0">
                <a:latin typeface="Noto Sans CJK JP Medium"/>
                <a:cs typeface="Noto Sans CJK JP Medium"/>
              </a:rPr>
              <a:t>Promotion</a:t>
            </a:r>
            <a:endParaRPr sz="2200">
              <a:latin typeface="Noto Sans CJK JP Medium"/>
              <a:cs typeface="Noto Sans CJK JP Medium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1776" y="6124752"/>
            <a:ext cx="9556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225" dirty="0">
                <a:latin typeface="Noto Sans CJK JP Medium"/>
                <a:cs typeface="Noto Sans CJK JP Medium"/>
              </a:rPr>
              <a:t>A</a:t>
            </a:r>
            <a:r>
              <a:rPr sz="2200" b="0" spc="70" dirty="0">
                <a:latin typeface="Noto Sans CJK JP Medium"/>
                <a:cs typeface="Noto Sans CJK JP Medium"/>
              </a:rPr>
              <a:t>ction</a:t>
            </a:r>
            <a:endParaRPr sz="2200">
              <a:latin typeface="Noto Sans CJK JP Medium"/>
              <a:cs typeface="Noto Sans CJK JP Medium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42790" y="2025522"/>
            <a:ext cx="36099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Verdana"/>
                <a:cs typeface="Verdana"/>
              </a:rPr>
              <a:t>National </a:t>
            </a:r>
            <a:r>
              <a:rPr sz="1800" spc="-40" dirty="0">
                <a:latin typeface="Verdana"/>
                <a:cs typeface="Verdana"/>
              </a:rPr>
              <a:t>prosperity </a:t>
            </a:r>
            <a:r>
              <a:rPr sz="1800" spc="-35" dirty="0">
                <a:latin typeface="Verdana"/>
                <a:cs typeface="Verdana"/>
              </a:rPr>
              <a:t>and </a:t>
            </a:r>
            <a:r>
              <a:rPr sz="1800" spc="-25" dirty="0">
                <a:latin typeface="Verdana"/>
                <a:cs typeface="Verdana"/>
              </a:rPr>
              <a:t>welfare,  </a:t>
            </a:r>
            <a:r>
              <a:rPr sz="1800" spc="-40" dirty="0">
                <a:latin typeface="Verdana"/>
                <a:cs typeface="Verdana"/>
              </a:rPr>
              <a:t>programs, </a:t>
            </a:r>
            <a:r>
              <a:rPr sz="1800" spc="-45" dirty="0">
                <a:latin typeface="Verdana"/>
                <a:cs typeface="Verdana"/>
              </a:rPr>
              <a:t>activity </a:t>
            </a:r>
            <a:r>
              <a:rPr sz="1800" spc="-40" dirty="0">
                <a:latin typeface="Verdana"/>
                <a:cs typeface="Verdana"/>
              </a:rPr>
              <a:t>plans,  </a:t>
            </a:r>
            <a:r>
              <a:rPr sz="1800" spc="-35" dirty="0">
                <a:latin typeface="Verdana"/>
                <a:cs typeface="Verdana"/>
              </a:rPr>
              <a:t>progress monitoring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81064" y="3586098"/>
            <a:ext cx="25495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Verdana"/>
                <a:cs typeface="Verdana"/>
              </a:rPr>
              <a:t>Regional sustainable </a:t>
            </a:r>
            <a:r>
              <a:rPr sz="1800" dirty="0">
                <a:latin typeface="Verdana"/>
                <a:cs typeface="Verdana"/>
              </a:rPr>
              <a:t>&amp;  </a:t>
            </a:r>
            <a:r>
              <a:rPr sz="1800" spc="-40" dirty="0">
                <a:latin typeface="Verdana"/>
                <a:cs typeface="Verdana"/>
              </a:rPr>
              <a:t>resilient </a:t>
            </a:r>
            <a:r>
              <a:rPr sz="1800" spc="-35" dirty="0">
                <a:latin typeface="Verdana"/>
                <a:cs typeface="Verdana"/>
              </a:rPr>
              <a:t>development.  action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spc="-40" dirty="0">
                <a:latin typeface="Verdana"/>
                <a:cs typeface="Verdana"/>
              </a:rPr>
              <a:t>plans.</a:t>
            </a:r>
            <a:endParaRPr sz="18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800" spc="-30" dirty="0">
                <a:latin typeface="Verdana"/>
                <a:cs typeface="Verdana"/>
              </a:rPr>
              <a:t>monitor </a:t>
            </a:r>
            <a:r>
              <a:rPr sz="1800" dirty="0">
                <a:latin typeface="Verdana"/>
                <a:cs typeface="Verdana"/>
              </a:rPr>
              <a:t>&amp;</a:t>
            </a:r>
            <a:r>
              <a:rPr sz="1800" spc="-35" dirty="0">
                <a:latin typeface="Verdana"/>
                <a:cs typeface="Verdana"/>
              </a:rPr>
              <a:t> </a:t>
            </a:r>
            <a:r>
              <a:rPr sz="1800" spc="-45" dirty="0">
                <a:latin typeface="Verdana"/>
                <a:cs typeface="Verdana"/>
              </a:rPr>
              <a:t>evaluate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32607" y="2010283"/>
            <a:ext cx="13798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5080" indent="-257810">
              <a:lnSpc>
                <a:spcPct val="100000"/>
              </a:lnSpc>
              <a:spcBef>
                <a:spcPts val="100"/>
              </a:spcBef>
            </a:pPr>
            <a:r>
              <a:rPr sz="2400" b="0" spc="85" dirty="0">
                <a:latin typeface="Noto Sans CJK JP Medium"/>
                <a:cs typeface="Noto Sans CJK JP Medium"/>
              </a:rPr>
              <a:t>National  </a:t>
            </a:r>
            <a:r>
              <a:rPr sz="2400" b="0" spc="95" dirty="0">
                <a:latin typeface="Noto Sans CJK JP Medium"/>
                <a:cs typeface="Noto Sans CJK JP Medium"/>
              </a:rPr>
              <a:t>Level</a:t>
            </a:r>
            <a:endParaRPr sz="2400">
              <a:latin typeface="Noto Sans CJK JP Medium"/>
              <a:cs typeface="Noto Sans CJK JP Medium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24858" y="3637610"/>
            <a:ext cx="179641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75" dirty="0">
                <a:latin typeface="Noto Sans CJK JP Medium"/>
                <a:cs typeface="Noto Sans CJK JP Medium"/>
              </a:rPr>
              <a:t>Local</a:t>
            </a:r>
            <a:r>
              <a:rPr sz="2400" b="0" spc="180" dirty="0">
                <a:latin typeface="Noto Sans CJK JP Medium"/>
                <a:cs typeface="Noto Sans CJK JP Medium"/>
              </a:rPr>
              <a:t> </a:t>
            </a:r>
            <a:r>
              <a:rPr sz="2400" b="0" spc="100" dirty="0">
                <a:latin typeface="Noto Sans CJK JP Medium"/>
                <a:cs typeface="Noto Sans CJK JP Medium"/>
              </a:rPr>
              <a:t>Level</a:t>
            </a:r>
            <a:endParaRPr sz="2400">
              <a:latin typeface="Noto Sans CJK JP Medium"/>
              <a:cs typeface="Noto Sans CJK JP Medium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778753" y="5009134"/>
            <a:ext cx="2271395" cy="1370965"/>
            <a:chOff x="5778753" y="5009134"/>
            <a:chExt cx="2271395" cy="1370965"/>
          </a:xfrm>
        </p:grpSpPr>
        <p:sp>
          <p:nvSpPr>
            <p:cNvPr id="38" name="object 38"/>
            <p:cNvSpPr/>
            <p:nvPr/>
          </p:nvSpPr>
          <p:spPr>
            <a:xfrm>
              <a:off x="5785103" y="5015484"/>
              <a:ext cx="2071370" cy="1181100"/>
            </a:xfrm>
            <a:custGeom>
              <a:avLst/>
              <a:gdLst/>
              <a:ahLst/>
              <a:cxnLst/>
              <a:rect l="l" t="t" r="r" b="b"/>
              <a:pathLst>
                <a:path w="2071370" h="1181100">
                  <a:moveTo>
                    <a:pt x="2071116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1874266" y="1181100"/>
                  </a:lnTo>
                  <a:lnTo>
                    <a:pt x="2071116" y="984250"/>
                  </a:lnTo>
                  <a:lnTo>
                    <a:pt x="20711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59369" y="5999734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850" y="0"/>
                  </a:moveTo>
                  <a:lnTo>
                    <a:pt x="39370" y="39369"/>
                  </a:lnTo>
                  <a:lnTo>
                    <a:pt x="0" y="196849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785103" y="5015484"/>
              <a:ext cx="2071370" cy="1181100"/>
            </a:xfrm>
            <a:custGeom>
              <a:avLst/>
              <a:gdLst/>
              <a:ahLst/>
              <a:cxnLst/>
              <a:rect l="l" t="t" r="r" b="b"/>
              <a:pathLst>
                <a:path w="2071370" h="1181100">
                  <a:moveTo>
                    <a:pt x="1874266" y="1181100"/>
                  </a:moveTo>
                  <a:lnTo>
                    <a:pt x="1913636" y="1023620"/>
                  </a:lnTo>
                  <a:lnTo>
                    <a:pt x="2071116" y="984250"/>
                  </a:lnTo>
                  <a:lnTo>
                    <a:pt x="1874266" y="1181100"/>
                  </a:lnTo>
                  <a:lnTo>
                    <a:pt x="0" y="1181100"/>
                  </a:lnTo>
                  <a:lnTo>
                    <a:pt x="0" y="0"/>
                  </a:lnTo>
                  <a:lnTo>
                    <a:pt x="2071116" y="0"/>
                  </a:lnTo>
                  <a:lnTo>
                    <a:pt x="2071116" y="984250"/>
                  </a:lnTo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844539" y="5073396"/>
              <a:ext cx="2072639" cy="1181100"/>
            </a:xfrm>
            <a:custGeom>
              <a:avLst/>
              <a:gdLst/>
              <a:ahLst/>
              <a:cxnLst/>
              <a:rect l="l" t="t" r="r" b="b"/>
              <a:pathLst>
                <a:path w="2072640" h="1181100">
                  <a:moveTo>
                    <a:pt x="2072639" y="0"/>
                  </a:moveTo>
                  <a:lnTo>
                    <a:pt x="0" y="0"/>
                  </a:lnTo>
                  <a:lnTo>
                    <a:pt x="0" y="1181099"/>
                  </a:lnTo>
                  <a:lnTo>
                    <a:pt x="1875789" y="1181099"/>
                  </a:lnTo>
                  <a:lnTo>
                    <a:pt x="2072639" y="984249"/>
                  </a:lnTo>
                  <a:lnTo>
                    <a:pt x="2072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20329" y="6057646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850" y="0"/>
                  </a:moveTo>
                  <a:lnTo>
                    <a:pt x="39370" y="39369"/>
                  </a:lnTo>
                  <a:lnTo>
                    <a:pt x="0" y="196849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844539" y="5073396"/>
              <a:ext cx="2072639" cy="1181100"/>
            </a:xfrm>
            <a:custGeom>
              <a:avLst/>
              <a:gdLst/>
              <a:ahLst/>
              <a:cxnLst/>
              <a:rect l="l" t="t" r="r" b="b"/>
              <a:pathLst>
                <a:path w="2072640" h="1181100">
                  <a:moveTo>
                    <a:pt x="1875789" y="1181099"/>
                  </a:moveTo>
                  <a:lnTo>
                    <a:pt x="1915160" y="1023619"/>
                  </a:lnTo>
                  <a:lnTo>
                    <a:pt x="2072639" y="984249"/>
                  </a:lnTo>
                  <a:lnTo>
                    <a:pt x="1875789" y="1181099"/>
                  </a:lnTo>
                  <a:lnTo>
                    <a:pt x="0" y="1181099"/>
                  </a:lnTo>
                  <a:lnTo>
                    <a:pt x="0" y="0"/>
                  </a:lnTo>
                  <a:lnTo>
                    <a:pt x="2072639" y="0"/>
                  </a:lnTo>
                  <a:lnTo>
                    <a:pt x="2072639" y="984249"/>
                  </a:lnTo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05499" y="5131308"/>
              <a:ext cx="2071370" cy="1181100"/>
            </a:xfrm>
            <a:custGeom>
              <a:avLst/>
              <a:gdLst/>
              <a:ahLst/>
              <a:cxnLst/>
              <a:rect l="l" t="t" r="r" b="b"/>
              <a:pathLst>
                <a:path w="2071370" h="1181100">
                  <a:moveTo>
                    <a:pt x="2071116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1874266" y="1181100"/>
                  </a:lnTo>
                  <a:lnTo>
                    <a:pt x="2071116" y="984250"/>
                  </a:lnTo>
                  <a:lnTo>
                    <a:pt x="20711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779765" y="6115558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850" y="0"/>
                  </a:moveTo>
                  <a:lnTo>
                    <a:pt x="39369" y="39369"/>
                  </a:lnTo>
                  <a:lnTo>
                    <a:pt x="0" y="196849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905499" y="5131308"/>
              <a:ext cx="2071370" cy="1181100"/>
            </a:xfrm>
            <a:custGeom>
              <a:avLst/>
              <a:gdLst/>
              <a:ahLst/>
              <a:cxnLst/>
              <a:rect l="l" t="t" r="r" b="b"/>
              <a:pathLst>
                <a:path w="2071370" h="1181100">
                  <a:moveTo>
                    <a:pt x="1874266" y="1181100"/>
                  </a:moveTo>
                  <a:lnTo>
                    <a:pt x="1913635" y="1023620"/>
                  </a:lnTo>
                  <a:lnTo>
                    <a:pt x="2071116" y="984250"/>
                  </a:lnTo>
                  <a:lnTo>
                    <a:pt x="1874266" y="1181100"/>
                  </a:lnTo>
                  <a:lnTo>
                    <a:pt x="0" y="1181100"/>
                  </a:lnTo>
                  <a:lnTo>
                    <a:pt x="0" y="0"/>
                  </a:lnTo>
                  <a:lnTo>
                    <a:pt x="2071116" y="0"/>
                  </a:lnTo>
                  <a:lnTo>
                    <a:pt x="2071116" y="984250"/>
                  </a:lnTo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74079" y="5192268"/>
              <a:ext cx="2070100" cy="1181100"/>
            </a:xfrm>
            <a:custGeom>
              <a:avLst/>
              <a:gdLst/>
              <a:ahLst/>
              <a:cxnLst/>
              <a:rect l="l" t="t" r="r" b="b"/>
              <a:pathLst>
                <a:path w="2070100" h="1181100">
                  <a:moveTo>
                    <a:pt x="2069592" y="0"/>
                  </a:moveTo>
                  <a:lnTo>
                    <a:pt x="0" y="0"/>
                  </a:lnTo>
                  <a:lnTo>
                    <a:pt x="0" y="1181099"/>
                  </a:lnTo>
                  <a:lnTo>
                    <a:pt x="1872742" y="1181099"/>
                  </a:lnTo>
                  <a:lnTo>
                    <a:pt x="2069592" y="984249"/>
                  </a:lnTo>
                  <a:lnTo>
                    <a:pt x="2069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846821" y="6176518"/>
              <a:ext cx="196850" cy="196850"/>
            </a:xfrm>
            <a:custGeom>
              <a:avLst/>
              <a:gdLst/>
              <a:ahLst/>
              <a:cxnLst/>
              <a:rect l="l" t="t" r="r" b="b"/>
              <a:pathLst>
                <a:path w="196850" h="196850">
                  <a:moveTo>
                    <a:pt x="196850" y="0"/>
                  </a:moveTo>
                  <a:lnTo>
                    <a:pt x="39370" y="39369"/>
                  </a:lnTo>
                  <a:lnTo>
                    <a:pt x="0" y="196849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974079" y="5192268"/>
              <a:ext cx="2070100" cy="1181100"/>
            </a:xfrm>
            <a:custGeom>
              <a:avLst/>
              <a:gdLst/>
              <a:ahLst/>
              <a:cxnLst/>
              <a:rect l="l" t="t" r="r" b="b"/>
              <a:pathLst>
                <a:path w="2070100" h="1181100">
                  <a:moveTo>
                    <a:pt x="1872742" y="1181099"/>
                  </a:moveTo>
                  <a:lnTo>
                    <a:pt x="1912112" y="1023619"/>
                  </a:lnTo>
                  <a:lnTo>
                    <a:pt x="2069592" y="984249"/>
                  </a:lnTo>
                  <a:lnTo>
                    <a:pt x="1872742" y="1181099"/>
                  </a:lnTo>
                  <a:lnTo>
                    <a:pt x="0" y="1181099"/>
                  </a:lnTo>
                  <a:lnTo>
                    <a:pt x="0" y="0"/>
                  </a:lnTo>
                  <a:lnTo>
                    <a:pt x="2069592" y="0"/>
                  </a:lnTo>
                  <a:lnTo>
                    <a:pt x="2069592" y="984249"/>
                  </a:lnTo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6083934" y="5403900"/>
            <a:ext cx="19240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9120" marR="5080" indent="-567055">
              <a:lnSpc>
                <a:spcPct val="100000"/>
              </a:lnSpc>
              <a:spcBef>
                <a:spcPts val="95"/>
              </a:spcBef>
            </a:pPr>
            <a:r>
              <a:rPr sz="2200" b="0" spc="90" dirty="0">
                <a:latin typeface="Noto Sans CJK JP Medium"/>
                <a:cs typeface="Noto Sans CJK JP Medium"/>
              </a:rPr>
              <a:t>Organization  </a:t>
            </a:r>
            <a:r>
              <a:rPr sz="2200" b="0" spc="85" dirty="0">
                <a:latin typeface="Noto Sans CJK JP Medium"/>
                <a:cs typeface="Noto Sans CJK JP Medium"/>
              </a:rPr>
              <a:t>Level</a:t>
            </a:r>
            <a:endParaRPr sz="2200">
              <a:latin typeface="Noto Sans CJK JP Medium"/>
              <a:cs typeface="Noto Sans CJK JP Medium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7664" y="2881630"/>
            <a:ext cx="1149350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5"/>
              </a:spcBef>
            </a:pPr>
            <a:r>
              <a:rPr sz="1400" b="0" spc="75" dirty="0">
                <a:latin typeface="Noto Sans CJK JP Medium"/>
                <a:cs typeface="Noto Sans CJK JP Medium"/>
              </a:rPr>
              <a:t>Alignment  </a:t>
            </a:r>
            <a:r>
              <a:rPr sz="1400" b="0" spc="55" dirty="0">
                <a:latin typeface="Noto Sans CJK JP Medium"/>
                <a:cs typeface="Noto Sans CJK JP Medium"/>
              </a:rPr>
              <a:t>of </a:t>
            </a:r>
            <a:r>
              <a:rPr sz="1400" b="0" spc="40" dirty="0">
                <a:latin typeface="Noto Sans CJK JP Medium"/>
                <a:cs typeface="Noto Sans CJK JP Medium"/>
              </a:rPr>
              <a:t>policy  </a:t>
            </a:r>
            <a:r>
              <a:rPr sz="1400" b="0" spc="70" dirty="0">
                <a:latin typeface="Noto Sans CJK JP Medium"/>
                <a:cs typeface="Noto Sans CJK JP Medium"/>
              </a:rPr>
              <a:t>and  </a:t>
            </a:r>
            <a:r>
              <a:rPr sz="1400" b="0" spc="55" dirty="0">
                <a:latin typeface="Noto Sans CJK JP Medium"/>
                <a:cs typeface="Noto Sans CJK JP Medium"/>
              </a:rPr>
              <a:t>imp</a:t>
            </a:r>
            <a:r>
              <a:rPr sz="1400" b="0" spc="30" dirty="0">
                <a:latin typeface="Noto Sans CJK JP Medium"/>
                <a:cs typeface="Noto Sans CJK JP Medium"/>
              </a:rPr>
              <a:t>l</a:t>
            </a:r>
            <a:r>
              <a:rPr sz="1400" b="0" spc="75" dirty="0">
                <a:latin typeface="Noto Sans CJK JP Medium"/>
                <a:cs typeface="Noto Sans CJK JP Medium"/>
              </a:rPr>
              <a:t>e</a:t>
            </a:r>
            <a:r>
              <a:rPr sz="1400" b="0" spc="120" dirty="0">
                <a:latin typeface="Noto Sans CJK JP Medium"/>
                <a:cs typeface="Noto Sans CJK JP Medium"/>
              </a:rPr>
              <a:t>m</a:t>
            </a:r>
            <a:r>
              <a:rPr sz="1400" b="0" spc="65" dirty="0">
                <a:latin typeface="Noto Sans CJK JP Medium"/>
                <a:cs typeface="Noto Sans CJK JP Medium"/>
              </a:rPr>
              <a:t>e</a:t>
            </a:r>
            <a:r>
              <a:rPr sz="1400" b="0" spc="70" dirty="0">
                <a:latin typeface="Noto Sans CJK JP Medium"/>
                <a:cs typeface="Noto Sans CJK JP Medium"/>
              </a:rPr>
              <a:t>n</a:t>
            </a:r>
            <a:r>
              <a:rPr sz="1400" b="0" spc="40" dirty="0">
                <a:latin typeface="Noto Sans CJK JP Medium"/>
                <a:cs typeface="Noto Sans CJK JP Medium"/>
              </a:rPr>
              <a:t>ta  </a:t>
            </a:r>
            <a:r>
              <a:rPr sz="1400" b="0" spc="70" dirty="0">
                <a:latin typeface="Noto Sans CJK JP Medium"/>
                <a:cs typeface="Noto Sans CJK JP Medium"/>
              </a:rPr>
              <a:t>tion;  funding,  </a:t>
            </a:r>
            <a:r>
              <a:rPr sz="1400" b="0" spc="65" dirty="0">
                <a:latin typeface="Noto Sans CJK JP Medium"/>
                <a:cs typeface="Noto Sans CJK JP Medium"/>
              </a:rPr>
              <a:t>regulation,  </a:t>
            </a:r>
            <a:r>
              <a:rPr sz="1400" b="0" spc="55" dirty="0">
                <a:latin typeface="Noto Sans CJK JP Medium"/>
                <a:cs typeface="Noto Sans CJK JP Medium"/>
              </a:rPr>
              <a:t>inv</a:t>
            </a:r>
            <a:r>
              <a:rPr sz="1400" b="0" spc="75" dirty="0">
                <a:latin typeface="Noto Sans CJK JP Medium"/>
                <a:cs typeface="Noto Sans CJK JP Medium"/>
              </a:rPr>
              <a:t>e</a:t>
            </a:r>
            <a:r>
              <a:rPr sz="1400" b="0" spc="65" dirty="0">
                <a:latin typeface="Noto Sans CJK JP Medium"/>
                <a:cs typeface="Noto Sans CJK JP Medium"/>
              </a:rPr>
              <a:t>stment,  </a:t>
            </a:r>
            <a:r>
              <a:rPr sz="1400" b="0" spc="85" dirty="0">
                <a:latin typeface="Noto Sans CJK JP Medium"/>
                <a:cs typeface="Noto Sans CJK JP Medium"/>
              </a:rPr>
              <a:t>human  </a:t>
            </a:r>
            <a:r>
              <a:rPr sz="1400" b="0" spc="75" dirty="0">
                <a:latin typeface="Noto Sans CJK JP Medium"/>
                <a:cs typeface="Noto Sans CJK JP Medium"/>
              </a:rPr>
              <a:t>resources,  </a:t>
            </a:r>
            <a:r>
              <a:rPr sz="1400" b="0" spc="70" dirty="0">
                <a:latin typeface="Noto Sans CJK JP Medium"/>
                <a:cs typeface="Noto Sans CJK JP Medium"/>
              </a:rPr>
              <a:t>taxation,  </a:t>
            </a:r>
            <a:r>
              <a:rPr sz="1400" b="0" spc="55" dirty="0">
                <a:latin typeface="Noto Sans CJK JP Medium"/>
                <a:cs typeface="Noto Sans CJK JP Medium"/>
              </a:rPr>
              <a:t>etc.</a:t>
            </a:r>
            <a:endParaRPr sz="1400">
              <a:latin typeface="Noto Sans CJK JP Medium"/>
              <a:cs typeface="Noto Sans CJK JP Medium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00148" y="4984826"/>
            <a:ext cx="279971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spc="75" dirty="0">
                <a:latin typeface="Noto Sans CJK JP Medium"/>
                <a:cs typeface="Noto Sans CJK JP Medium"/>
              </a:rPr>
              <a:t>Themes；</a:t>
            </a:r>
            <a:endParaRPr sz="1600">
              <a:latin typeface="Noto Sans CJK JP Medium"/>
              <a:cs typeface="Noto Sans CJK JP Medium"/>
            </a:endParaRPr>
          </a:p>
          <a:p>
            <a:pPr marL="147955" marR="5080">
              <a:lnSpc>
                <a:spcPct val="100000"/>
              </a:lnSpc>
              <a:spcBef>
                <a:spcPts val="5"/>
              </a:spcBef>
            </a:pPr>
            <a:r>
              <a:rPr sz="1600" b="0" spc="245" dirty="0">
                <a:latin typeface="Noto Sans CJK JP Medium"/>
                <a:cs typeface="Noto Sans CJK JP Medium"/>
              </a:rPr>
              <a:t>AI</a:t>
            </a:r>
            <a:r>
              <a:rPr sz="1600" b="0" spc="-550" dirty="0">
                <a:latin typeface="Noto Sans CJK JP Medium"/>
                <a:cs typeface="Noto Sans CJK JP Medium"/>
              </a:rPr>
              <a:t>、</a:t>
            </a:r>
            <a:r>
              <a:rPr sz="1600" b="0" spc="45" dirty="0">
                <a:latin typeface="Noto Sans CJK JP Medium"/>
                <a:cs typeface="Noto Sans CJK JP Medium"/>
              </a:rPr>
              <a:t>Food</a:t>
            </a:r>
            <a:r>
              <a:rPr sz="1600" b="0" spc="-550" dirty="0">
                <a:latin typeface="Noto Sans CJK JP Medium"/>
                <a:cs typeface="Noto Sans CJK JP Medium"/>
              </a:rPr>
              <a:t>、</a:t>
            </a:r>
            <a:r>
              <a:rPr sz="1600" b="0" spc="90" dirty="0">
                <a:latin typeface="Noto Sans CJK JP Medium"/>
                <a:cs typeface="Noto Sans CJK JP Medium"/>
              </a:rPr>
              <a:t>Energy</a:t>
            </a:r>
            <a:r>
              <a:rPr sz="1600" b="0" spc="-545" dirty="0">
                <a:latin typeface="Noto Sans CJK JP Medium"/>
                <a:cs typeface="Noto Sans CJK JP Medium"/>
              </a:rPr>
              <a:t>、 </a:t>
            </a:r>
            <a:r>
              <a:rPr sz="1600" b="0" spc="95" dirty="0">
                <a:latin typeface="Noto Sans CJK JP Medium"/>
                <a:cs typeface="Noto Sans CJK JP Medium"/>
              </a:rPr>
              <a:t>Smart</a:t>
            </a:r>
            <a:r>
              <a:rPr sz="1600" b="0" spc="165" dirty="0">
                <a:latin typeface="Noto Sans CJK JP Medium"/>
                <a:cs typeface="Noto Sans CJK JP Medium"/>
              </a:rPr>
              <a:t> </a:t>
            </a:r>
            <a:r>
              <a:rPr sz="1600" b="0" spc="55" dirty="0">
                <a:latin typeface="Noto Sans CJK JP Medium"/>
                <a:cs typeface="Noto Sans CJK JP Medium"/>
              </a:rPr>
              <a:t>City</a:t>
            </a:r>
            <a:r>
              <a:rPr sz="1600" b="0" spc="-550" dirty="0">
                <a:latin typeface="Noto Sans CJK JP Medium"/>
                <a:cs typeface="Noto Sans CJK JP Medium"/>
              </a:rPr>
              <a:t>、</a:t>
            </a:r>
            <a:r>
              <a:rPr sz="1600" b="0" spc="110" dirty="0">
                <a:latin typeface="Noto Sans CJK JP Medium"/>
                <a:cs typeface="Noto Sans CJK JP Medium"/>
              </a:rPr>
              <a:t>Aging</a:t>
            </a:r>
            <a:r>
              <a:rPr sz="1600" b="0" spc="-545" dirty="0">
                <a:latin typeface="Noto Sans CJK JP Medium"/>
                <a:cs typeface="Noto Sans CJK JP Medium"/>
              </a:rPr>
              <a:t>、 </a:t>
            </a:r>
            <a:r>
              <a:rPr sz="1600" b="0" spc="80" dirty="0">
                <a:latin typeface="Noto Sans CJK JP Medium"/>
                <a:cs typeface="Noto Sans CJK JP Medium"/>
              </a:rPr>
              <a:t>Disaster </a:t>
            </a:r>
            <a:r>
              <a:rPr sz="1600" b="0" spc="65" dirty="0">
                <a:latin typeface="Noto Sans CJK JP Medium"/>
                <a:cs typeface="Noto Sans CJK JP Medium"/>
              </a:rPr>
              <a:t>prevention,</a:t>
            </a:r>
            <a:r>
              <a:rPr sz="1600" b="0" spc="280" dirty="0">
                <a:latin typeface="Noto Sans CJK JP Medium"/>
                <a:cs typeface="Noto Sans CJK JP Medium"/>
              </a:rPr>
              <a:t> </a:t>
            </a:r>
            <a:r>
              <a:rPr sz="1600" b="0" spc="55" dirty="0">
                <a:latin typeface="Noto Sans CJK JP Medium"/>
                <a:cs typeface="Noto Sans CJK JP Medium"/>
              </a:rPr>
              <a:t>etc.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767566" y="6459118"/>
            <a:ext cx="287655" cy="2800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spc="-20" dirty="0">
                <a:solidFill>
                  <a:srgbClr val="131313"/>
                </a:solidFill>
                <a:latin typeface="Verdana"/>
                <a:cs typeface="Verdana"/>
              </a:rPr>
              <a:t>11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304403" y="5228971"/>
            <a:ext cx="35521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Verdana"/>
                <a:cs typeface="Verdana"/>
              </a:rPr>
              <a:t>Business/operational </a:t>
            </a:r>
            <a:r>
              <a:rPr sz="1800" spc="-35" dirty="0">
                <a:latin typeface="Verdana"/>
                <a:cs typeface="Verdana"/>
              </a:rPr>
              <a:t>roadmaps  </a:t>
            </a:r>
            <a:r>
              <a:rPr sz="1800" spc="-30" dirty="0">
                <a:latin typeface="Verdana"/>
                <a:cs typeface="Verdana"/>
              </a:rPr>
              <a:t>partnerships, </a:t>
            </a:r>
            <a:r>
              <a:rPr sz="1800" spc="-35" dirty="0">
                <a:latin typeface="Verdana"/>
                <a:cs typeface="Verdana"/>
              </a:rPr>
              <a:t>pre-competitive  phase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spc="-40" dirty="0">
                <a:latin typeface="Verdana"/>
                <a:cs typeface="Verdana"/>
              </a:rPr>
              <a:t>policy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555606" y="1697289"/>
            <a:ext cx="2301875" cy="16967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400" b="0" spc="85" dirty="0">
                <a:latin typeface="Noto Sans CJK JP Medium"/>
                <a:cs typeface="Noto Sans CJK JP Medium"/>
              </a:rPr>
              <a:t>Global</a:t>
            </a:r>
            <a:r>
              <a:rPr sz="2400" b="0" spc="250" dirty="0">
                <a:latin typeface="Noto Sans CJK JP Medium"/>
                <a:cs typeface="Noto Sans CJK JP Medium"/>
              </a:rPr>
              <a:t> </a:t>
            </a:r>
            <a:r>
              <a:rPr sz="2400" b="0" spc="95" dirty="0">
                <a:latin typeface="Noto Sans CJK JP Medium"/>
                <a:cs typeface="Noto Sans CJK JP Medium"/>
              </a:rPr>
              <a:t>Level</a:t>
            </a:r>
            <a:endParaRPr sz="2400">
              <a:latin typeface="Noto Sans CJK JP Medium"/>
              <a:cs typeface="Noto Sans CJK JP Medium"/>
            </a:endParaRPr>
          </a:p>
          <a:p>
            <a:pPr marL="225425" marR="386080" indent="-137795">
              <a:lnSpc>
                <a:spcPct val="100000"/>
              </a:lnSpc>
              <a:spcBef>
                <a:spcPts val="270"/>
              </a:spcBef>
            </a:pPr>
            <a:r>
              <a:rPr sz="1600" b="0" spc="75" dirty="0">
                <a:latin typeface="Noto Sans CJK JP Medium"/>
                <a:cs typeface="Noto Sans CJK JP Medium"/>
              </a:rPr>
              <a:t>Themes；  </a:t>
            </a:r>
            <a:r>
              <a:rPr sz="1600" b="0" spc="60" dirty="0">
                <a:latin typeface="Noto Sans CJK JP Medium"/>
                <a:cs typeface="Noto Sans CJK JP Medium"/>
              </a:rPr>
              <a:t>Climate </a:t>
            </a:r>
            <a:r>
              <a:rPr sz="1600" b="0" spc="90" dirty="0">
                <a:latin typeface="Noto Sans CJK JP Medium"/>
                <a:cs typeface="Noto Sans CJK JP Medium"/>
              </a:rPr>
              <a:t>Change  </a:t>
            </a:r>
            <a:r>
              <a:rPr sz="1600" b="0" spc="160" dirty="0">
                <a:latin typeface="Noto Sans CJK JP Medium"/>
                <a:cs typeface="Noto Sans CJK JP Medium"/>
              </a:rPr>
              <a:t>COVID-19</a:t>
            </a:r>
            <a:endParaRPr sz="1600">
              <a:latin typeface="Noto Sans CJK JP Medium"/>
              <a:cs typeface="Noto Sans CJK JP Medium"/>
            </a:endParaRPr>
          </a:p>
          <a:p>
            <a:pPr marL="223520">
              <a:lnSpc>
                <a:spcPct val="100000"/>
              </a:lnSpc>
            </a:pPr>
            <a:r>
              <a:rPr sz="1600" b="0" spc="65" dirty="0">
                <a:latin typeface="Noto Sans CJK JP Medium"/>
                <a:cs typeface="Noto Sans CJK JP Medium"/>
              </a:rPr>
              <a:t>Digital</a:t>
            </a:r>
            <a:r>
              <a:rPr sz="1600" b="0" spc="114" dirty="0">
                <a:latin typeface="Noto Sans CJK JP Medium"/>
                <a:cs typeface="Noto Sans CJK JP Medium"/>
              </a:rPr>
              <a:t> </a:t>
            </a:r>
            <a:r>
              <a:rPr sz="1600" b="0" spc="60" dirty="0">
                <a:latin typeface="Noto Sans CJK JP Medium"/>
                <a:cs typeface="Noto Sans CJK JP Medium"/>
              </a:rPr>
              <a:t>Cooperation</a:t>
            </a:r>
            <a:endParaRPr sz="1600">
              <a:latin typeface="Noto Sans CJK JP Medium"/>
              <a:cs typeface="Noto Sans CJK JP Medium"/>
            </a:endParaRPr>
          </a:p>
          <a:p>
            <a:pPr marL="290830">
              <a:lnSpc>
                <a:spcPct val="100000"/>
              </a:lnSpc>
            </a:pPr>
            <a:r>
              <a:rPr sz="1600" b="0" spc="55" dirty="0">
                <a:latin typeface="Noto Sans CJK JP Medium"/>
                <a:cs typeface="Noto Sans CJK JP Medium"/>
              </a:rPr>
              <a:t>etc.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296656" y="2302764"/>
            <a:ext cx="788035" cy="422275"/>
          </a:xfrm>
          <a:custGeom>
            <a:avLst/>
            <a:gdLst/>
            <a:ahLst/>
            <a:cxnLst/>
            <a:rect l="l" t="t" r="r" b="b"/>
            <a:pathLst>
              <a:path w="788034" h="422275">
                <a:moveTo>
                  <a:pt x="0" y="211074"/>
                </a:moveTo>
                <a:lnTo>
                  <a:pt x="211074" y="0"/>
                </a:lnTo>
                <a:lnTo>
                  <a:pt x="211074" y="105537"/>
                </a:lnTo>
                <a:lnTo>
                  <a:pt x="576834" y="105537"/>
                </a:lnTo>
                <a:lnTo>
                  <a:pt x="576834" y="0"/>
                </a:lnTo>
                <a:lnTo>
                  <a:pt x="787908" y="211074"/>
                </a:lnTo>
                <a:lnTo>
                  <a:pt x="576834" y="422148"/>
                </a:lnTo>
                <a:lnTo>
                  <a:pt x="576834" y="316611"/>
                </a:lnTo>
                <a:lnTo>
                  <a:pt x="211074" y="316611"/>
                </a:lnTo>
                <a:lnTo>
                  <a:pt x="211074" y="422148"/>
                </a:lnTo>
                <a:lnTo>
                  <a:pt x="0" y="211074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633331" y="3710178"/>
            <a:ext cx="20580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Verdana"/>
                <a:cs typeface="Verdana"/>
              </a:rPr>
              <a:t>Global </a:t>
            </a:r>
            <a:r>
              <a:rPr sz="1800" spc="-35" dirty="0">
                <a:latin typeface="Verdana"/>
                <a:cs typeface="Verdana"/>
              </a:rPr>
              <a:t>challenges,  Participation </a:t>
            </a:r>
            <a:r>
              <a:rPr sz="1800" spc="-30" dirty="0">
                <a:latin typeface="Verdana"/>
                <a:cs typeface="Verdana"/>
              </a:rPr>
              <a:t>of </a:t>
            </a:r>
            <a:r>
              <a:rPr sz="1800" spc="-45" dirty="0">
                <a:latin typeface="Verdana"/>
                <a:cs typeface="Verdana"/>
              </a:rPr>
              <a:t>all  </a:t>
            </a:r>
            <a:r>
              <a:rPr sz="1800" spc="-35" dirty="0">
                <a:latin typeface="Verdana"/>
                <a:cs typeface="Verdana"/>
              </a:rPr>
              <a:t>member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spc="-35" dirty="0">
                <a:latin typeface="Verdana"/>
                <a:cs typeface="Verdana"/>
              </a:rPr>
              <a:t>countries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151" y="137160"/>
            <a:ext cx="11386185" cy="3873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831850">
              <a:lnSpc>
                <a:spcPct val="100000"/>
              </a:lnSpc>
              <a:spcBef>
                <a:spcPts val="110"/>
              </a:spcBef>
            </a:pPr>
            <a:r>
              <a:rPr sz="2100" u="heavy" spc="150" dirty="0">
                <a:uFill>
                  <a:solidFill>
                    <a:srgbClr val="000000"/>
                  </a:solidFill>
                </a:uFill>
              </a:rPr>
              <a:t>SDGs</a:t>
            </a:r>
            <a:r>
              <a:rPr sz="2100" u="heavy" spc="2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100" dirty="0">
                <a:uFill>
                  <a:solidFill>
                    <a:srgbClr val="000000"/>
                  </a:solidFill>
                </a:uFill>
              </a:rPr>
              <a:t>Future</a:t>
            </a:r>
            <a:r>
              <a:rPr sz="2100" u="heavy" spc="2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75" dirty="0">
                <a:uFill>
                  <a:solidFill>
                    <a:srgbClr val="000000"/>
                  </a:solidFill>
                </a:uFill>
              </a:rPr>
              <a:t>Cities</a:t>
            </a:r>
            <a:r>
              <a:rPr sz="2100" u="heavy" spc="2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75" dirty="0">
                <a:uFill>
                  <a:solidFill>
                    <a:srgbClr val="000000"/>
                  </a:solidFill>
                </a:uFill>
              </a:rPr>
              <a:t>in</a:t>
            </a:r>
            <a:r>
              <a:rPr sz="2100" u="heavy" spc="22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60" dirty="0">
                <a:uFill>
                  <a:solidFill>
                    <a:srgbClr val="000000"/>
                  </a:solidFill>
                </a:uFill>
              </a:rPr>
              <a:t>Japan</a:t>
            </a:r>
            <a:r>
              <a:rPr sz="2100" u="heavy" spc="2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90" dirty="0">
                <a:uFill>
                  <a:solidFill>
                    <a:srgbClr val="000000"/>
                  </a:solidFill>
                </a:uFill>
              </a:rPr>
              <a:t>since</a:t>
            </a:r>
            <a:r>
              <a:rPr sz="2100" u="heavy" spc="21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220" dirty="0">
                <a:uFill>
                  <a:solidFill>
                    <a:srgbClr val="000000"/>
                  </a:solidFill>
                </a:uFill>
              </a:rPr>
              <a:t>2019</a:t>
            </a:r>
            <a:r>
              <a:rPr sz="2100" u="heavy" spc="27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229" dirty="0">
                <a:uFill>
                  <a:solidFill>
                    <a:srgbClr val="000000"/>
                  </a:solidFill>
                </a:uFill>
              </a:rPr>
              <a:t>-</a:t>
            </a:r>
            <a:r>
              <a:rPr sz="2100" u="heavy" spc="24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100" dirty="0">
                <a:uFill>
                  <a:solidFill>
                    <a:srgbClr val="000000"/>
                  </a:solidFill>
                </a:uFill>
              </a:rPr>
              <a:t>Boosting</a:t>
            </a:r>
            <a:r>
              <a:rPr sz="2100" u="heavy" spc="2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150" dirty="0">
                <a:uFill>
                  <a:solidFill>
                    <a:srgbClr val="000000"/>
                  </a:solidFill>
                </a:uFill>
              </a:rPr>
              <a:t>SDGs</a:t>
            </a:r>
            <a:r>
              <a:rPr sz="2100" u="heavy" spc="22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70" dirty="0">
                <a:uFill>
                  <a:solidFill>
                    <a:srgbClr val="000000"/>
                  </a:solidFill>
                </a:uFill>
              </a:rPr>
              <a:t>in</a:t>
            </a:r>
            <a:r>
              <a:rPr sz="2100" u="heavy" spc="22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50" dirty="0">
                <a:uFill>
                  <a:solidFill>
                    <a:srgbClr val="000000"/>
                  </a:solidFill>
                </a:uFill>
              </a:rPr>
              <a:t>local</a:t>
            </a:r>
            <a:r>
              <a:rPr sz="2100" u="heavy" spc="2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100" u="heavy" spc="70" dirty="0">
                <a:uFill>
                  <a:solidFill>
                    <a:srgbClr val="000000"/>
                  </a:solidFill>
                </a:uFill>
              </a:rPr>
              <a:t>level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10360152" y="4067555"/>
            <a:ext cx="731520" cy="407034"/>
          </a:xfrm>
          <a:custGeom>
            <a:avLst/>
            <a:gdLst/>
            <a:ahLst/>
            <a:cxnLst/>
            <a:rect l="l" t="t" r="r" b="b"/>
            <a:pathLst>
              <a:path w="731520" h="407035">
                <a:moveTo>
                  <a:pt x="548640" y="0"/>
                </a:moveTo>
                <a:lnTo>
                  <a:pt x="182879" y="0"/>
                </a:lnTo>
                <a:lnTo>
                  <a:pt x="182879" y="203454"/>
                </a:lnTo>
                <a:lnTo>
                  <a:pt x="0" y="203454"/>
                </a:lnTo>
                <a:lnTo>
                  <a:pt x="365759" y="406908"/>
                </a:lnTo>
                <a:lnTo>
                  <a:pt x="731520" y="203454"/>
                </a:lnTo>
                <a:lnTo>
                  <a:pt x="548640" y="203454"/>
                </a:lnTo>
                <a:lnTo>
                  <a:pt x="548640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53938" y="6630491"/>
            <a:ext cx="3757295" cy="1555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800" spc="-15" dirty="0">
                <a:latin typeface="Verdana"/>
                <a:cs typeface="Verdana"/>
              </a:rPr>
              <a:t>Source </a:t>
            </a:r>
            <a:r>
              <a:rPr sz="800" spc="-10" dirty="0">
                <a:latin typeface="Verdana"/>
                <a:cs typeface="Verdana"/>
              </a:rPr>
              <a:t>(Dr. </a:t>
            </a:r>
            <a:r>
              <a:rPr sz="800" spc="-15" dirty="0">
                <a:latin typeface="Verdana"/>
                <a:cs typeface="Verdana"/>
              </a:rPr>
              <a:t>Murakami’s </a:t>
            </a:r>
            <a:r>
              <a:rPr sz="800" spc="-10" dirty="0">
                <a:latin typeface="Verdana"/>
                <a:cs typeface="Verdana"/>
              </a:rPr>
              <a:t>presentation):</a:t>
            </a:r>
            <a:r>
              <a:rPr sz="800" spc="140" dirty="0">
                <a:latin typeface="Verdana"/>
                <a:cs typeface="Verdana"/>
              </a:rPr>
              <a:t> </a:t>
            </a:r>
            <a:r>
              <a:rPr sz="800" spc="-10" dirty="0">
                <a:solidFill>
                  <a:srgbClr val="0462C1"/>
                </a:solidFill>
                <a:latin typeface="Verdana"/>
                <a:cs typeface="Verdana"/>
                <a:hlinkClick r:id="rId2"/>
              </a:rPr>
              <a:t>http://future-city.jp/data/pdf/eve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94828" y="6624015"/>
            <a:ext cx="4005579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715135" algn="l"/>
              </a:tabLst>
            </a:pPr>
            <a:r>
              <a:rPr sz="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2"/>
              </a:rPr>
              <a:t> 	</a:t>
            </a:r>
            <a:r>
              <a:rPr sz="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2"/>
              </a:rPr>
              <a:t>nt/2020/20200110_Shuzo_Murakami_en.pdf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94747" y="2250948"/>
            <a:ext cx="1996439" cy="1693545"/>
          </a:xfrm>
          <a:prstGeom prst="rect">
            <a:avLst/>
          </a:prstGeom>
          <a:solidFill>
            <a:srgbClr val="FFF1CC"/>
          </a:solidFill>
          <a:ln w="12700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160020" marR="230504" algn="ctr">
              <a:lnSpc>
                <a:spcPct val="119200"/>
              </a:lnSpc>
              <a:spcBef>
                <a:spcPts val="310"/>
              </a:spcBef>
            </a:pPr>
            <a:r>
              <a:rPr sz="1300" b="0" spc="45" dirty="0">
                <a:latin typeface="Noto Sans CJK JP Medium"/>
                <a:cs typeface="Noto Sans CJK JP Medium"/>
              </a:rPr>
              <a:t>Selection </a:t>
            </a:r>
            <a:r>
              <a:rPr sz="1300" b="0" spc="50" dirty="0">
                <a:latin typeface="Noto Sans CJK JP Medium"/>
                <a:cs typeface="Noto Sans CJK JP Medium"/>
              </a:rPr>
              <a:t>criteria </a:t>
            </a:r>
            <a:r>
              <a:rPr sz="1300" b="0" spc="135" dirty="0">
                <a:latin typeface="Noto Sans CJK JP Medium"/>
                <a:cs typeface="Noto Sans CJK JP Medium"/>
              </a:rPr>
              <a:t>:  </a:t>
            </a:r>
            <a:r>
              <a:rPr sz="1300" b="0" spc="40" dirty="0">
                <a:latin typeface="Noto Sans CJK JP Medium"/>
                <a:cs typeface="Noto Sans CJK JP Medium"/>
              </a:rPr>
              <a:t>Universality,</a:t>
            </a:r>
            <a:endParaRPr sz="1300">
              <a:latin typeface="Noto Sans CJK JP Medium"/>
              <a:cs typeface="Noto Sans CJK JP Medium"/>
            </a:endParaRPr>
          </a:p>
          <a:p>
            <a:pPr marL="277495" marR="342900" indent="-3175" algn="ctr">
              <a:lnSpc>
                <a:spcPct val="100000"/>
              </a:lnSpc>
            </a:pPr>
            <a:r>
              <a:rPr sz="1300" b="0" spc="70" dirty="0">
                <a:latin typeface="Noto Sans CJK JP Medium"/>
                <a:cs typeface="Noto Sans CJK JP Medium"/>
              </a:rPr>
              <a:t>Inclusiveness,  </a:t>
            </a:r>
            <a:r>
              <a:rPr sz="1300" b="0" spc="45" dirty="0">
                <a:latin typeface="Noto Sans CJK JP Medium"/>
                <a:cs typeface="Noto Sans CJK JP Medium"/>
              </a:rPr>
              <a:t>Participation,  </a:t>
            </a:r>
            <a:r>
              <a:rPr sz="1300" b="0" spc="70" dirty="0">
                <a:latin typeface="Noto Sans CJK JP Medium"/>
                <a:cs typeface="Noto Sans CJK JP Medium"/>
              </a:rPr>
              <a:t>Integration,  </a:t>
            </a:r>
            <a:r>
              <a:rPr sz="1300" b="0" spc="50" dirty="0">
                <a:latin typeface="Noto Sans CJK JP Medium"/>
                <a:cs typeface="Noto Sans CJK JP Medium"/>
              </a:rPr>
              <a:t>Transparency </a:t>
            </a:r>
            <a:r>
              <a:rPr sz="1300" b="0" spc="155" dirty="0">
                <a:latin typeface="Noto Sans CJK JP Medium"/>
                <a:cs typeface="Noto Sans CJK JP Medium"/>
              </a:rPr>
              <a:t>&amp;  </a:t>
            </a:r>
            <a:r>
              <a:rPr sz="1300" b="0" spc="50" dirty="0">
                <a:latin typeface="Noto Sans CJK JP Medium"/>
                <a:cs typeface="Noto Sans CJK JP Medium"/>
              </a:rPr>
              <a:t>Accountability</a:t>
            </a:r>
            <a:endParaRPr sz="1300">
              <a:latin typeface="Noto Sans CJK JP Medium"/>
              <a:cs typeface="Noto Sans CJK JP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24643" y="4604003"/>
            <a:ext cx="2001520" cy="998219"/>
          </a:xfrm>
          <a:prstGeom prst="rect">
            <a:avLst/>
          </a:prstGeom>
          <a:solidFill>
            <a:srgbClr val="44536A"/>
          </a:solidFill>
        </p:spPr>
        <p:txBody>
          <a:bodyPr vert="horz" wrap="square" lIns="0" tIns="72390" rIns="0" bIns="0" rtlCol="0">
            <a:spAutoFit/>
          </a:bodyPr>
          <a:lstStyle/>
          <a:p>
            <a:pPr marL="384810" marR="170180" indent="-635" algn="ctr">
              <a:lnSpc>
                <a:spcPct val="109600"/>
              </a:lnSpc>
              <a:spcBef>
                <a:spcPts val="570"/>
              </a:spcBef>
            </a:pPr>
            <a:r>
              <a:rPr sz="1300" b="0" spc="6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Sharing cases </a:t>
            </a:r>
            <a:r>
              <a:rPr sz="1300" b="0" spc="15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&amp;  </a:t>
            </a:r>
            <a:r>
              <a:rPr sz="1300" b="0" spc="6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experiences;  </a:t>
            </a:r>
            <a:r>
              <a:rPr sz="1300" b="1" i="1" spc="-55" dirty="0">
                <a:solidFill>
                  <a:srgbClr val="FFFFFF"/>
                </a:solidFill>
                <a:latin typeface="Verdana"/>
                <a:cs typeface="Verdana"/>
              </a:rPr>
              <a:t>Customization</a:t>
            </a:r>
            <a:r>
              <a:rPr sz="1300" b="1" i="1" spc="-50" dirty="0">
                <a:solidFill>
                  <a:srgbClr val="FFFFFF"/>
                </a:solidFill>
                <a:latin typeface="Verdana"/>
                <a:cs typeface="Verdana"/>
              </a:rPr>
              <a:t> &amp;</a:t>
            </a:r>
            <a:endParaRPr sz="1300">
              <a:latin typeface="Verdana"/>
              <a:cs typeface="Verdana"/>
            </a:endParaRPr>
          </a:p>
          <a:p>
            <a:pPr marL="207645" algn="ctr">
              <a:lnSpc>
                <a:spcPct val="100000"/>
              </a:lnSpc>
            </a:pPr>
            <a:r>
              <a:rPr sz="1300" b="0" spc="5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Commonization</a:t>
            </a:r>
            <a:endParaRPr sz="1300">
              <a:latin typeface="Noto Sans CJK JP Medium"/>
              <a:cs typeface="Noto Sans CJK JP Medium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98704" y="630934"/>
            <a:ext cx="11835765" cy="6116320"/>
            <a:chOff x="298704" y="630934"/>
            <a:chExt cx="11835765" cy="6116320"/>
          </a:xfrm>
        </p:grpSpPr>
        <p:sp>
          <p:nvSpPr>
            <p:cNvPr id="9" name="object 9"/>
            <p:cNvSpPr/>
            <p:nvPr/>
          </p:nvSpPr>
          <p:spPr>
            <a:xfrm>
              <a:off x="3514343" y="4881372"/>
              <a:ext cx="56515" cy="55244"/>
            </a:xfrm>
            <a:custGeom>
              <a:avLst/>
              <a:gdLst/>
              <a:ahLst/>
              <a:cxnLst/>
              <a:rect l="l" t="t" r="r" b="b"/>
              <a:pathLst>
                <a:path w="56514" h="55245">
                  <a:moveTo>
                    <a:pt x="28193" y="0"/>
                  </a:moveTo>
                  <a:lnTo>
                    <a:pt x="17198" y="2160"/>
                  </a:lnTo>
                  <a:lnTo>
                    <a:pt x="8239" y="8048"/>
                  </a:lnTo>
                  <a:lnTo>
                    <a:pt x="2208" y="16769"/>
                  </a:lnTo>
                  <a:lnTo>
                    <a:pt x="0" y="27431"/>
                  </a:lnTo>
                  <a:lnTo>
                    <a:pt x="2208" y="38094"/>
                  </a:lnTo>
                  <a:lnTo>
                    <a:pt x="8239" y="46815"/>
                  </a:lnTo>
                  <a:lnTo>
                    <a:pt x="17198" y="52703"/>
                  </a:lnTo>
                  <a:lnTo>
                    <a:pt x="28193" y="54863"/>
                  </a:lnTo>
                  <a:lnTo>
                    <a:pt x="39189" y="52703"/>
                  </a:lnTo>
                  <a:lnTo>
                    <a:pt x="48148" y="46815"/>
                  </a:lnTo>
                  <a:lnTo>
                    <a:pt x="54179" y="38094"/>
                  </a:lnTo>
                  <a:lnTo>
                    <a:pt x="56387" y="27431"/>
                  </a:lnTo>
                  <a:lnTo>
                    <a:pt x="54179" y="16769"/>
                  </a:lnTo>
                  <a:lnTo>
                    <a:pt x="48148" y="8048"/>
                  </a:lnTo>
                  <a:lnTo>
                    <a:pt x="39189" y="2160"/>
                  </a:lnTo>
                  <a:lnTo>
                    <a:pt x="28193" y="0"/>
                  </a:lnTo>
                  <a:close/>
                </a:path>
              </a:pathLst>
            </a:custGeom>
            <a:solidFill>
              <a:srgbClr val="1E7A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28415" y="5111496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5" h="55245">
                  <a:moveTo>
                    <a:pt x="27432" y="0"/>
                  </a:moveTo>
                  <a:lnTo>
                    <a:pt x="16769" y="2160"/>
                  </a:lnTo>
                  <a:lnTo>
                    <a:pt x="8048" y="8048"/>
                  </a:lnTo>
                  <a:lnTo>
                    <a:pt x="2160" y="16769"/>
                  </a:lnTo>
                  <a:lnTo>
                    <a:pt x="0" y="27431"/>
                  </a:lnTo>
                  <a:lnTo>
                    <a:pt x="2160" y="38094"/>
                  </a:lnTo>
                  <a:lnTo>
                    <a:pt x="8048" y="46815"/>
                  </a:lnTo>
                  <a:lnTo>
                    <a:pt x="16769" y="52703"/>
                  </a:lnTo>
                  <a:lnTo>
                    <a:pt x="27432" y="54863"/>
                  </a:lnTo>
                  <a:lnTo>
                    <a:pt x="38094" y="52703"/>
                  </a:lnTo>
                  <a:lnTo>
                    <a:pt x="46815" y="46815"/>
                  </a:lnTo>
                  <a:lnTo>
                    <a:pt x="52703" y="38094"/>
                  </a:lnTo>
                  <a:lnTo>
                    <a:pt x="54863" y="27431"/>
                  </a:lnTo>
                  <a:lnTo>
                    <a:pt x="52703" y="16769"/>
                  </a:lnTo>
                  <a:lnTo>
                    <a:pt x="46815" y="8048"/>
                  </a:lnTo>
                  <a:lnTo>
                    <a:pt x="38094" y="2160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17164" y="4041647"/>
              <a:ext cx="734695" cy="1286510"/>
            </a:xfrm>
            <a:custGeom>
              <a:avLst/>
              <a:gdLst/>
              <a:ahLst/>
              <a:cxnLst/>
              <a:rect l="l" t="t" r="r" b="b"/>
              <a:pathLst>
                <a:path w="734695" h="1286510">
                  <a:moveTo>
                    <a:pt x="159131" y="1092708"/>
                  </a:moveTo>
                  <a:lnTo>
                    <a:pt x="0" y="1286002"/>
                  </a:lnTo>
                </a:path>
                <a:path w="734695" h="1286510">
                  <a:moveTo>
                    <a:pt x="598932" y="0"/>
                  </a:moveTo>
                  <a:lnTo>
                    <a:pt x="734187" y="533145"/>
                  </a:lnTo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8704" y="630934"/>
              <a:ext cx="9311640" cy="61158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12236" y="2029968"/>
              <a:ext cx="1834895" cy="7940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57944" y="836676"/>
              <a:ext cx="2670175" cy="1193800"/>
            </a:xfrm>
            <a:custGeom>
              <a:avLst/>
              <a:gdLst/>
              <a:ahLst/>
              <a:cxnLst/>
              <a:rect l="l" t="t" r="r" b="b"/>
              <a:pathLst>
                <a:path w="2670175" h="1193800">
                  <a:moveTo>
                    <a:pt x="1335024" y="0"/>
                  </a:moveTo>
                  <a:lnTo>
                    <a:pt x="1270336" y="687"/>
                  </a:lnTo>
                  <a:lnTo>
                    <a:pt x="1206444" y="2730"/>
                  </a:lnTo>
                  <a:lnTo>
                    <a:pt x="1143417" y="6097"/>
                  </a:lnTo>
                  <a:lnTo>
                    <a:pt x="1081324" y="10756"/>
                  </a:lnTo>
                  <a:lnTo>
                    <a:pt x="1020237" y="16677"/>
                  </a:lnTo>
                  <a:lnTo>
                    <a:pt x="960224" y="23827"/>
                  </a:lnTo>
                  <a:lnTo>
                    <a:pt x="901355" y="32177"/>
                  </a:lnTo>
                  <a:lnTo>
                    <a:pt x="843701" y="41694"/>
                  </a:lnTo>
                  <a:lnTo>
                    <a:pt x="787331" y="52347"/>
                  </a:lnTo>
                  <a:lnTo>
                    <a:pt x="732316" y="64106"/>
                  </a:lnTo>
                  <a:lnTo>
                    <a:pt x="678725" y="76938"/>
                  </a:lnTo>
                  <a:lnTo>
                    <a:pt x="626628" y="90813"/>
                  </a:lnTo>
                  <a:lnTo>
                    <a:pt x="576095" y="105700"/>
                  </a:lnTo>
                  <a:lnTo>
                    <a:pt x="527196" y="121566"/>
                  </a:lnTo>
                  <a:lnTo>
                    <a:pt x="480000" y="138382"/>
                  </a:lnTo>
                  <a:lnTo>
                    <a:pt x="434579" y="156116"/>
                  </a:lnTo>
                  <a:lnTo>
                    <a:pt x="391001" y="174736"/>
                  </a:lnTo>
                  <a:lnTo>
                    <a:pt x="349336" y="194211"/>
                  </a:lnTo>
                  <a:lnTo>
                    <a:pt x="309656" y="214510"/>
                  </a:lnTo>
                  <a:lnTo>
                    <a:pt x="272028" y="235602"/>
                  </a:lnTo>
                  <a:lnTo>
                    <a:pt x="236524" y="257456"/>
                  </a:lnTo>
                  <a:lnTo>
                    <a:pt x="203213" y="280040"/>
                  </a:lnTo>
                  <a:lnTo>
                    <a:pt x="172165" y="303323"/>
                  </a:lnTo>
                  <a:lnTo>
                    <a:pt x="117138" y="351862"/>
                  </a:lnTo>
                  <a:lnTo>
                    <a:pt x="72003" y="402822"/>
                  </a:lnTo>
                  <a:lnTo>
                    <a:pt x="37319" y="455954"/>
                  </a:lnTo>
                  <a:lnTo>
                    <a:pt x="13644" y="511008"/>
                  </a:lnTo>
                  <a:lnTo>
                    <a:pt x="1539" y="567734"/>
                  </a:lnTo>
                  <a:lnTo>
                    <a:pt x="0" y="596646"/>
                  </a:lnTo>
                  <a:lnTo>
                    <a:pt x="1539" y="625557"/>
                  </a:lnTo>
                  <a:lnTo>
                    <a:pt x="13644" y="682283"/>
                  </a:lnTo>
                  <a:lnTo>
                    <a:pt x="37319" y="737337"/>
                  </a:lnTo>
                  <a:lnTo>
                    <a:pt x="72003" y="790469"/>
                  </a:lnTo>
                  <a:lnTo>
                    <a:pt x="117138" y="841429"/>
                  </a:lnTo>
                  <a:lnTo>
                    <a:pt x="172165" y="889968"/>
                  </a:lnTo>
                  <a:lnTo>
                    <a:pt x="203213" y="913251"/>
                  </a:lnTo>
                  <a:lnTo>
                    <a:pt x="236524" y="935835"/>
                  </a:lnTo>
                  <a:lnTo>
                    <a:pt x="272028" y="957689"/>
                  </a:lnTo>
                  <a:lnTo>
                    <a:pt x="309656" y="978781"/>
                  </a:lnTo>
                  <a:lnTo>
                    <a:pt x="349336" y="999080"/>
                  </a:lnTo>
                  <a:lnTo>
                    <a:pt x="391001" y="1018555"/>
                  </a:lnTo>
                  <a:lnTo>
                    <a:pt x="434579" y="1037175"/>
                  </a:lnTo>
                  <a:lnTo>
                    <a:pt x="480000" y="1054909"/>
                  </a:lnTo>
                  <a:lnTo>
                    <a:pt x="527196" y="1071725"/>
                  </a:lnTo>
                  <a:lnTo>
                    <a:pt x="576095" y="1087591"/>
                  </a:lnTo>
                  <a:lnTo>
                    <a:pt x="626628" y="1102478"/>
                  </a:lnTo>
                  <a:lnTo>
                    <a:pt x="678725" y="1116353"/>
                  </a:lnTo>
                  <a:lnTo>
                    <a:pt x="732316" y="1129185"/>
                  </a:lnTo>
                  <a:lnTo>
                    <a:pt x="787331" y="1140944"/>
                  </a:lnTo>
                  <a:lnTo>
                    <a:pt x="843701" y="1151597"/>
                  </a:lnTo>
                  <a:lnTo>
                    <a:pt x="901355" y="1161114"/>
                  </a:lnTo>
                  <a:lnTo>
                    <a:pt x="960224" y="1169464"/>
                  </a:lnTo>
                  <a:lnTo>
                    <a:pt x="1020237" y="1176614"/>
                  </a:lnTo>
                  <a:lnTo>
                    <a:pt x="1081324" y="1182535"/>
                  </a:lnTo>
                  <a:lnTo>
                    <a:pt x="1143417" y="1187194"/>
                  </a:lnTo>
                  <a:lnTo>
                    <a:pt x="1206444" y="1190561"/>
                  </a:lnTo>
                  <a:lnTo>
                    <a:pt x="1270336" y="1192604"/>
                  </a:lnTo>
                  <a:lnTo>
                    <a:pt x="1335024" y="1193291"/>
                  </a:lnTo>
                  <a:lnTo>
                    <a:pt x="1399711" y="1192604"/>
                  </a:lnTo>
                  <a:lnTo>
                    <a:pt x="1463603" y="1190561"/>
                  </a:lnTo>
                  <a:lnTo>
                    <a:pt x="1526630" y="1187194"/>
                  </a:lnTo>
                  <a:lnTo>
                    <a:pt x="1588723" y="1182535"/>
                  </a:lnTo>
                  <a:lnTo>
                    <a:pt x="1649810" y="1176614"/>
                  </a:lnTo>
                  <a:lnTo>
                    <a:pt x="1709823" y="1169464"/>
                  </a:lnTo>
                  <a:lnTo>
                    <a:pt x="1768692" y="1161114"/>
                  </a:lnTo>
                  <a:lnTo>
                    <a:pt x="1826346" y="1151597"/>
                  </a:lnTo>
                  <a:lnTo>
                    <a:pt x="1882716" y="1140944"/>
                  </a:lnTo>
                  <a:lnTo>
                    <a:pt x="1937731" y="1129185"/>
                  </a:lnTo>
                  <a:lnTo>
                    <a:pt x="1991322" y="1116353"/>
                  </a:lnTo>
                  <a:lnTo>
                    <a:pt x="2043419" y="1102478"/>
                  </a:lnTo>
                  <a:lnTo>
                    <a:pt x="2093952" y="1087591"/>
                  </a:lnTo>
                  <a:lnTo>
                    <a:pt x="2142851" y="1071725"/>
                  </a:lnTo>
                  <a:lnTo>
                    <a:pt x="2190047" y="1054909"/>
                  </a:lnTo>
                  <a:lnTo>
                    <a:pt x="2235468" y="1037175"/>
                  </a:lnTo>
                  <a:lnTo>
                    <a:pt x="2279046" y="1018555"/>
                  </a:lnTo>
                  <a:lnTo>
                    <a:pt x="2320711" y="999080"/>
                  </a:lnTo>
                  <a:lnTo>
                    <a:pt x="2360391" y="978781"/>
                  </a:lnTo>
                  <a:lnTo>
                    <a:pt x="2398019" y="957689"/>
                  </a:lnTo>
                  <a:lnTo>
                    <a:pt x="2433523" y="935835"/>
                  </a:lnTo>
                  <a:lnTo>
                    <a:pt x="2466834" y="913251"/>
                  </a:lnTo>
                  <a:lnTo>
                    <a:pt x="2497882" y="889968"/>
                  </a:lnTo>
                  <a:lnTo>
                    <a:pt x="2552909" y="841429"/>
                  </a:lnTo>
                  <a:lnTo>
                    <a:pt x="2598044" y="790469"/>
                  </a:lnTo>
                  <a:lnTo>
                    <a:pt x="2632728" y="737337"/>
                  </a:lnTo>
                  <a:lnTo>
                    <a:pt x="2656403" y="682283"/>
                  </a:lnTo>
                  <a:lnTo>
                    <a:pt x="2668508" y="625557"/>
                  </a:lnTo>
                  <a:lnTo>
                    <a:pt x="2670048" y="596646"/>
                  </a:lnTo>
                  <a:lnTo>
                    <a:pt x="2668508" y="567734"/>
                  </a:lnTo>
                  <a:lnTo>
                    <a:pt x="2656403" y="511008"/>
                  </a:lnTo>
                  <a:lnTo>
                    <a:pt x="2632728" y="455954"/>
                  </a:lnTo>
                  <a:lnTo>
                    <a:pt x="2598044" y="402822"/>
                  </a:lnTo>
                  <a:lnTo>
                    <a:pt x="2552909" y="351862"/>
                  </a:lnTo>
                  <a:lnTo>
                    <a:pt x="2497882" y="303323"/>
                  </a:lnTo>
                  <a:lnTo>
                    <a:pt x="2466834" y="280040"/>
                  </a:lnTo>
                  <a:lnTo>
                    <a:pt x="2433523" y="257456"/>
                  </a:lnTo>
                  <a:lnTo>
                    <a:pt x="2398019" y="235602"/>
                  </a:lnTo>
                  <a:lnTo>
                    <a:pt x="2360391" y="214510"/>
                  </a:lnTo>
                  <a:lnTo>
                    <a:pt x="2320711" y="194211"/>
                  </a:lnTo>
                  <a:lnTo>
                    <a:pt x="2279046" y="174736"/>
                  </a:lnTo>
                  <a:lnTo>
                    <a:pt x="2235468" y="156116"/>
                  </a:lnTo>
                  <a:lnTo>
                    <a:pt x="2190047" y="138382"/>
                  </a:lnTo>
                  <a:lnTo>
                    <a:pt x="2142851" y="121566"/>
                  </a:lnTo>
                  <a:lnTo>
                    <a:pt x="2093952" y="105700"/>
                  </a:lnTo>
                  <a:lnTo>
                    <a:pt x="2043419" y="90813"/>
                  </a:lnTo>
                  <a:lnTo>
                    <a:pt x="1991322" y="76938"/>
                  </a:lnTo>
                  <a:lnTo>
                    <a:pt x="1937731" y="64106"/>
                  </a:lnTo>
                  <a:lnTo>
                    <a:pt x="1882716" y="52347"/>
                  </a:lnTo>
                  <a:lnTo>
                    <a:pt x="1826346" y="41694"/>
                  </a:lnTo>
                  <a:lnTo>
                    <a:pt x="1768692" y="32177"/>
                  </a:lnTo>
                  <a:lnTo>
                    <a:pt x="1709823" y="23827"/>
                  </a:lnTo>
                  <a:lnTo>
                    <a:pt x="1649810" y="16677"/>
                  </a:lnTo>
                  <a:lnTo>
                    <a:pt x="1588723" y="10756"/>
                  </a:lnTo>
                  <a:lnTo>
                    <a:pt x="1526630" y="6097"/>
                  </a:lnTo>
                  <a:lnTo>
                    <a:pt x="1463603" y="2730"/>
                  </a:lnTo>
                  <a:lnTo>
                    <a:pt x="1399711" y="687"/>
                  </a:lnTo>
                  <a:lnTo>
                    <a:pt x="1335024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57944" y="836676"/>
              <a:ext cx="2670175" cy="1193800"/>
            </a:xfrm>
            <a:custGeom>
              <a:avLst/>
              <a:gdLst/>
              <a:ahLst/>
              <a:cxnLst/>
              <a:rect l="l" t="t" r="r" b="b"/>
              <a:pathLst>
                <a:path w="2670175" h="1193800">
                  <a:moveTo>
                    <a:pt x="0" y="596646"/>
                  </a:moveTo>
                  <a:lnTo>
                    <a:pt x="6110" y="539177"/>
                  </a:lnTo>
                  <a:lnTo>
                    <a:pt x="24070" y="483256"/>
                  </a:lnTo>
                  <a:lnTo>
                    <a:pt x="53320" y="429132"/>
                  </a:lnTo>
                  <a:lnTo>
                    <a:pt x="93299" y="377055"/>
                  </a:lnTo>
                  <a:lnTo>
                    <a:pt x="143450" y="327274"/>
                  </a:lnTo>
                  <a:lnTo>
                    <a:pt x="203213" y="280040"/>
                  </a:lnTo>
                  <a:lnTo>
                    <a:pt x="236524" y="257456"/>
                  </a:lnTo>
                  <a:lnTo>
                    <a:pt x="272028" y="235602"/>
                  </a:lnTo>
                  <a:lnTo>
                    <a:pt x="309656" y="214510"/>
                  </a:lnTo>
                  <a:lnTo>
                    <a:pt x="349336" y="194211"/>
                  </a:lnTo>
                  <a:lnTo>
                    <a:pt x="391001" y="174736"/>
                  </a:lnTo>
                  <a:lnTo>
                    <a:pt x="434579" y="156116"/>
                  </a:lnTo>
                  <a:lnTo>
                    <a:pt x="480000" y="138382"/>
                  </a:lnTo>
                  <a:lnTo>
                    <a:pt x="527196" y="121566"/>
                  </a:lnTo>
                  <a:lnTo>
                    <a:pt x="576095" y="105700"/>
                  </a:lnTo>
                  <a:lnTo>
                    <a:pt x="626628" y="90813"/>
                  </a:lnTo>
                  <a:lnTo>
                    <a:pt x="678725" y="76938"/>
                  </a:lnTo>
                  <a:lnTo>
                    <a:pt x="732316" y="64106"/>
                  </a:lnTo>
                  <a:lnTo>
                    <a:pt x="787331" y="52347"/>
                  </a:lnTo>
                  <a:lnTo>
                    <a:pt x="843701" y="41694"/>
                  </a:lnTo>
                  <a:lnTo>
                    <a:pt x="901355" y="32177"/>
                  </a:lnTo>
                  <a:lnTo>
                    <a:pt x="960224" y="23827"/>
                  </a:lnTo>
                  <a:lnTo>
                    <a:pt x="1020237" y="16677"/>
                  </a:lnTo>
                  <a:lnTo>
                    <a:pt x="1081324" y="10756"/>
                  </a:lnTo>
                  <a:lnTo>
                    <a:pt x="1143417" y="6097"/>
                  </a:lnTo>
                  <a:lnTo>
                    <a:pt x="1206444" y="2730"/>
                  </a:lnTo>
                  <a:lnTo>
                    <a:pt x="1270336" y="687"/>
                  </a:lnTo>
                  <a:lnTo>
                    <a:pt x="1335024" y="0"/>
                  </a:lnTo>
                  <a:lnTo>
                    <a:pt x="1399711" y="687"/>
                  </a:lnTo>
                  <a:lnTo>
                    <a:pt x="1463603" y="2730"/>
                  </a:lnTo>
                  <a:lnTo>
                    <a:pt x="1526630" y="6097"/>
                  </a:lnTo>
                  <a:lnTo>
                    <a:pt x="1588723" y="10756"/>
                  </a:lnTo>
                  <a:lnTo>
                    <a:pt x="1649810" y="16677"/>
                  </a:lnTo>
                  <a:lnTo>
                    <a:pt x="1709823" y="23827"/>
                  </a:lnTo>
                  <a:lnTo>
                    <a:pt x="1768692" y="32177"/>
                  </a:lnTo>
                  <a:lnTo>
                    <a:pt x="1826346" y="41694"/>
                  </a:lnTo>
                  <a:lnTo>
                    <a:pt x="1882716" y="52347"/>
                  </a:lnTo>
                  <a:lnTo>
                    <a:pt x="1937731" y="64106"/>
                  </a:lnTo>
                  <a:lnTo>
                    <a:pt x="1991322" y="76938"/>
                  </a:lnTo>
                  <a:lnTo>
                    <a:pt x="2043419" y="90813"/>
                  </a:lnTo>
                  <a:lnTo>
                    <a:pt x="2093952" y="105700"/>
                  </a:lnTo>
                  <a:lnTo>
                    <a:pt x="2142851" y="121566"/>
                  </a:lnTo>
                  <a:lnTo>
                    <a:pt x="2190047" y="138382"/>
                  </a:lnTo>
                  <a:lnTo>
                    <a:pt x="2235468" y="156116"/>
                  </a:lnTo>
                  <a:lnTo>
                    <a:pt x="2279046" y="174736"/>
                  </a:lnTo>
                  <a:lnTo>
                    <a:pt x="2320711" y="194211"/>
                  </a:lnTo>
                  <a:lnTo>
                    <a:pt x="2360391" y="214510"/>
                  </a:lnTo>
                  <a:lnTo>
                    <a:pt x="2398019" y="235602"/>
                  </a:lnTo>
                  <a:lnTo>
                    <a:pt x="2433523" y="257456"/>
                  </a:lnTo>
                  <a:lnTo>
                    <a:pt x="2466834" y="280040"/>
                  </a:lnTo>
                  <a:lnTo>
                    <a:pt x="2497882" y="303323"/>
                  </a:lnTo>
                  <a:lnTo>
                    <a:pt x="2552909" y="351862"/>
                  </a:lnTo>
                  <a:lnTo>
                    <a:pt x="2598044" y="402822"/>
                  </a:lnTo>
                  <a:lnTo>
                    <a:pt x="2632728" y="455954"/>
                  </a:lnTo>
                  <a:lnTo>
                    <a:pt x="2656403" y="511008"/>
                  </a:lnTo>
                  <a:lnTo>
                    <a:pt x="2668508" y="567734"/>
                  </a:lnTo>
                  <a:lnTo>
                    <a:pt x="2670048" y="596646"/>
                  </a:lnTo>
                  <a:lnTo>
                    <a:pt x="2668508" y="625557"/>
                  </a:lnTo>
                  <a:lnTo>
                    <a:pt x="2656403" y="682283"/>
                  </a:lnTo>
                  <a:lnTo>
                    <a:pt x="2632728" y="737337"/>
                  </a:lnTo>
                  <a:lnTo>
                    <a:pt x="2598044" y="790469"/>
                  </a:lnTo>
                  <a:lnTo>
                    <a:pt x="2552909" y="841429"/>
                  </a:lnTo>
                  <a:lnTo>
                    <a:pt x="2497882" y="889968"/>
                  </a:lnTo>
                  <a:lnTo>
                    <a:pt x="2466834" y="913251"/>
                  </a:lnTo>
                  <a:lnTo>
                    <a:pt x="2433523" y="935835"/>
                  </a:lnTo>
                  <a:lnTo>
                    <a:pt x="2398019" y="957689"/>
                  </a:lnTo>
                  <a:lnTo>
                    <a:pt x="2360391" y="978781"/>
                  </a:lnTo>
                  <a:lnTo>
                    <a:pt x="2320711" y="999080"/>
                  </a:lnTo>
                  <a:lnTo>
                    <a:pt x="2279046" y="1018555"/>
                  </a:lnTo>
                  <a:lnTo>
                    <a:pt x="2235468" y="1037175"/>
                  </a:lnTo>
                  <a:lnTo>
                    <a:pt x="2190047" y="1054909"/>
                  </a:lnTo>
                  <a:lnTo>
                    <a:pt x="2142851" y="1071725"/>
                  </a:lnTo>
                  <a:lnTo>
                    <a:pt x="2093952" y="1087591"/>
                  </a:lnTo>
                  <a:lnTo>
                    <a:pt x="2043419" y="1102478"/>
                  </a:lnTo>
                  <a:lnTo>
                    <a:pt x="1991322" y="1116353"/>
                  </a:lnTo>
                  <a:lnTo>
                    <a:pt x="1937731" y="1129185"/>
                  </a:lnTo>
                  <a:lnTo>
                    <a:pt x="1882716" y="1140944"/>
                  </a:lnTo>
                  <a:lnTo>
                    <a:pt x="1826346" y="1151597"/>
                  </a:lnTo>
                  <a:lnTo>
                    <a:pt x="1768692" y="1161114"/>
                  </a:lnTo>
                  <a:lnTo>
                    <a:pt x="1709823" y="1169464"/>
                  </a:lnTo>
                  <a:lnTo>
                    <a:pt x="1649810" y="1176614"/>
                  </a:lnTo>
                  <a:lnTo>
                    <a:pt x="1588723" y="1182535"/>
                  </a:lnTo>
                  <a:lnTo>
                    <a:pt x="1526630" y="1187194"/>
                  </a:lnTo>
                  <a:lnTo>
                    <a:pt x="1463603" y="1190561"/>
                  </a:lnTo>
                  <a:lnTo>
                    <a:pt x="1399711" y="1192604"/>
                  </a:lnTo>
                  <a:lnTo>
                    <a:pt x="1335024" y="1193291"/>
                  </a:lnTo>
                  <a:lnTo>
                    <a:pt x="1270336" y="1192604"/>
                  </a:lnTo>
                  <a:lnTo>
                    <a:pt x="1206444" y="1190561"/>
                  </a:lnTo>
                  <a:lnTo>
                    <a:pt x="1143417" y="1187194"/>
                  </a:lnTo>
                  <a:lnTo>
                    <a:pt x="1081324" y="1182535"/>
                  </a:lnTo>
                  <a:lnTo>
                    <a:pt x="1020237" y="1176614"/>
                  </a:lnTo>
                  <a:lnTo>
                    <a:pt x="960224" y="1169464"/>
                  </a:lnTo>
                  <a:lnTo>
                    <a:pt x="901355" y="1161114"/>
                  </a:lnTo>
                  <a:lnTo>
                    <a:pt x="843701" y="1151597"/>
                  </a:lnTo>
                  <a:lnTo>
                    <a:pt x="787331" y="1140944"/>
                  </a:lnTo>
                  <a:lnTo>
                    <a:pt x="732316" y="1129185"/>
                  </a:lnTo>
                  <a:lnTo>
                    <a:pt x="678725" y="1116353"/>
                  </a:lnTo>
                  <a:lnTo>
                    <a:pt x="626628" y="1102478"/>
                  </a:lnTo>
                  <a:lnTo>
                    <a:pt x="576095" y="1087591"/>
                  </a:lnTo>
                  <a:lnTo>
                    <a:pt x="527196" y="1071725"/>
                  </a:lnTo>
                  <a:lnTo>
                    <a:pt x="480000" y="1054909"/>
                  </a:lnTo>
                  <a:lnTo>
                    <a:pt x="434579" y="1037175"/>
                  </a:lnTo>
                  <a:lnTo>
                    <a:pt x="391001" y="1018555"/>
                  </a:lnTo>
                  <a:lnTo>
                    <a:pt x="349336" y="999080"/>
                  </a:lnTo>
                  <a:lnTo>
                    <a:pt x="309656" y="978781"/>
                  </a:lnTo>
                  <a:lnTo>
                    <a:pt x="272028" y="957689"/>
                  </a:lnTo>
                  <a:lnTo>
                    <a:pt x="236524" y="935835"/>
                  </a:lnTo>
                  <a:lnTo>
                    <a:pt x="203213" y="913251"/>
                  </a:lnTo>
                  <a:lnTo>
                    <a:pt x="172165" y="889968"/>
                  </a:lnTo>
                  <a:lnTo>
                    <a:pt x="117138" y="841429"/>
                  </a:lnTo>
                  <a:lnTo>
                    <a:pt x="72003" y="790469"/>
                  </a:lnTo>
                  <a:lnTo>
                    <a:pt x="37319" y="737337"/>
                  </a:lnTo>
                  <a:lnTo>
                    <a:pt x="13644" y="682283"/>
                  </a:lnTo>
                  <a:lnTo>
                    <a:pt x="1539" y="625557"/>
                  </a:lnTo>
                  <a:lnTo>
                    <a:pt x="0" y="596646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39527" y="1013460"/>
              <a:ext cx="1734820" cy="810895"/>
            </a:xfrm>
            <a:custGeom>
              <a:avLst/>
              <a:gdLst/>
              <a:ahLst/>
              <a:cxnLst/>
              <a:rect l="l" t="t" r="r" b="b"/>
              <a:pathLst>
                <a:path w="1734820" h="810894">
                  <a:moveTo>
                    <a:pt x="1734312" y="0"/>
                  </a:moveTo>
                  <a:lnTo>
                    <a:pt x="0" y="0"/>
                  </a:lnTo>
                  <a:lnTo>
                    <a:pt x="0" y="810768"/>
                  </a:lnTo>
                  <a:lnTo>
                    <a:pt x="1734312" y="810768"/>
                  </a:lnTo>
                  <a:lnTo>
                    <a:pt x="1734312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869169" y="1081786"/>
            <a:ext cx="1976120" cy="6419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624840" marR="5080" indent="-612775">
              <a:lnSpc>
                <a:spcPct val="102000"/>
              </a:lnSpc>
              <a:spcBef>
                <a:spcPts val="55"/>
              </a:spcBef>
            </a:pPr>
            <a:r>
              <a:rPr sz="2000" b="0" spc="7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Localization of  </a:t>
            </a:r>
            <a:r>
              <a:rPr sz="2000" b="0" spc="15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SDGs</a:t>
            </a:r>
            <a:endParaRPr sz="200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78971" y="6424066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1602" y="173481"/>
            <a:ext cx="11223625" cy="6547484"/>
            <a:chOff x="371602" y="173481"/>
            <a:chExt cx="11223625" cy="6547484"/>
          </a:xfrm>
        </p:grpSpPr>
        <p:sp>
          <p:nvSpPr>
            <p:cNvPr id="4" name="object 4"/>
            <p:cNvSpPr/>
            <p:nvPr/>
          </p:nvSpPr>
          <p:spPr>
            <a:xfrm>
              <a:off x="1213909" y="983390"/>
              <a:ext cx="9828000" cy="57374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7952" y="179831"/>
              <a:ext cx="11210925" cy="588645"/>
            </a:xfrm>
            <a:custGeom>
              <a:avLst/>
              <a:gdLst/>
              <a:ahLst/>
              <a:cxnLst/>
              <a:rect l="l" t="t" r="r" b="b"/>
              <a:pathLst>
                <a:path w="11210925" h="588645">
                  <a:moveTo>
                    <a:pt x="11112500" y="0"/>
                  </a:moveTo>
                  <a:lnTo>
                    <a:pt x="98043" y="0"/>
                  </a:lnTo>
                  <a:lnTo>
                    <a:pt x="59878" y="7711"/>
                  </a:lnTo>
                  <a:lnTo>
                    <a:pt x="28714" y="28733"/>
                  </a:lnTo>
                  <a:lnTo>
                    <a:pt x="7704" y="59900"/>
                  </a:lnTo>
                  <a:lnTo>
                    <a:pt x="0" y="98044"/>
                  </a:lnTo>
                  <a:lnTo>
                    <a:pt x="0" y="490220"/>
                  </a:lnTo>
                  <a:lnTo>
                    <a:pt x="7704" y="528363"/>
                  </a:lnTo>
                  <a:lnTo>
                    <a:pt x="28714" y="559530"/>
                  </a:lnTo>
                  <a:lnTo>
                    <a:pt x="59878" y="580552"/>
                  </a:lnTo>
                  <a:lnTo>
                    <a:pt x="98043" y="588264"/>
                  </a:lnTo>
                  <a:lnTo>
                    <a:pt x="11112500" y="588264"/>
                  </a:lnTo>
                  <a:lnTo>
                    <a:pt x="11150643" y="580552"/>
                  </a:lnTo>
                  <a:lnTo>
                    <a:pt x="11181810" y="559530"/>
                  </a:lnTo>
                  <a:lnTo>
                    <a:pt x="11202832" y="528363"/>
                  </a:lnTo>
                  <a:lnTo>
                    <a:pt x="11210544" y="490220"/>
                  </a:lnTo>
                  <a:lnTo>
                    <a:pt x="11210544" y="98044"/>
                  </a:lnTo>
                  <a:lnTo>
                    <a:pt x="11202832" y="59900"/>
                  </a:lnTo>
                  <a:lnTo>
                    <a:pt x="11181810" y="28733"/>
                  </a:lnTo>
                  <a:lnTo>
                    <a:pt x="11150643" y="7711"/>
                  </a:lnTo>
                  <a:lnTo>
                    <a:pt x="111125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7952" y="179831"/>
              <a:ext cx="11210925" cy="588645"/>
            </a:xfrm>
            <a:custGeom>
              <a:avLst/>
              <a:gdLst/>
              <a:ahLst/>
              <a:cxnLst/>
              <a:rect l="l" t="t" r="r" b="b"/>
              <a:pathLst>
                <a:path w="11210925" h="588645">
                  <a:moveTo>
                    <a:pt x="0" y="98044"/>
                  </a:moveTo>
                  <a:lnTo>
                    <a:pt x="7704" y="59900"/>
                  </a:lnTo>
                  <a:lnTo>
                    <a:pt x="28714" y="28733"/>
                  </a:lnTo>
                  <a:lnTo>
                    <a:pt x="59878" y="7711"/>
                  </a:lnTo>
                  <a:lnTo>
                    <a:pt x="98043" y="0"/>
                  </a:lnTo>
                  <a:lnTo>
                    <a:pt x="11112500" y="0"/>
                  </a:lnTo>
                  <a:lnTo>
                    <a:pt x="11150643" y="7711"/>
                  </a:lnTo>
                  <a:lnTo>
                    <a:pt x="11181810" y="28733"/>
                  </a:lnTo>
                  <a:lnTo>
                    <a:pt x="11202832" y="59900"/>
                  </a:lnTo>
                  <a:lnTo>
                    <a:pt x="11210544" y="98044"/>
                  </a:lnTo>
                  <a:lnTo>
                    <a:pt x="11210544" y="490220"/>
                  </a:lnTo>
                  <a:lnTo>
                    <a:pt x="11202832" y="528363"/>
                  </a:lnTo>
                  <a:lnTo>
                    <a:pt x="11181810" y="559530"/>
                  </a:lnTo>
                  <a:lnTo>
                    <a:pt x="11150643" y="580552"/>
                  </a:lnTo>
                  <a:lnTo>
                    <a:pt x="11112500" y="588264"/>
                  </a:lnTo>
                  <a:lnTo>
                    <a:pt x="98043" y="588264"/>
                  </a:lnTo>
                  <a:lnTo>
                    <a:pt x="59878" y="580552"/>
                  </a:lnTo>
                  <a:lnTo>
                    <a:pt x="28714" y="559530"/>
                  </a:lnTo>
                  <a:lnTo>
                    <a:pt x="7704" y="528363"/>
                  </a:lnTo>
                  <a:lnTo>
                    <a:pt x="0" y="490220"/>
                  </a:lnTo>
                  <a:lnTo>
                    <a:pt x="0" y="9804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1376" y="254253"/>
            <a:ext cx="9632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</a:rPr>
              <a:t>Automated </a:t>
            </a:r>
            <a:r>
              <a:rPr sz="2400" spc="25" dirty="0">
                <a:solidFill>
                  <a:srgbClr val="FFFFFF"/>
                </a:solidFill>
              </a:rPr>
              <a:t>Driving </a:t>
            </a:r>
            <a:r>
              <a:rPr sz="2400" spc="45" dirty="0">
                <a:solidFill>
                  <a:srgbClr val="FFFFFF"/>
                </a:solidFill>
              </a:rPr>
              <a:t>System </a:t>
            </a:r>
            <a:r>
              <a:rPr sz="2400" spc="30" dirty="0">
                <a:solidFill>
                  <a:srgbClr val="FFFFFF"/>
                </a:solidFill>
              </a:rPr>
              <a:t>Field </a:t>
            </a:r>
            <a:r>
              <a:rPr sz="2400" spc="-15" dirty="0">
                <a:solidFill>
                  <a:srgbClr val="FFFFFF"/>
                </a:solidFill>
              </a:rPr>
              <a:t>Operational </a:t>
            </a:r>
            <a:r>
              <a:rPr sz="2400" spc="75" dirty="0">
                <a:solidFill>
                  <a:srgbClr val="FFFFFF"/>
                </a:solidFill>
              </a:rPr>
              <a:t>Tests </a:t>
            </a:r>
            <a:r>
              <a:rPr sz="2400" spc="35" dirty="0">
                <a:solidFill>
                  <a:srgbClr val="FFFFFF"/>
                </a:solidFill>
              </a:rPr>
              <a:t>across</a:t>
            </a:r>
            <a:r>
              <a:rPr sz="2400" spc="105" dirty="0">
                <a:solidFill>
                  <a:srgbClr val="FFFFFF"/>
                </a:solidFill>
              </a:rPr>
              <a:t> </a:t>
            </a:r>
            <a:r>
              <a:rPr sz="2400" spc="-35" dirty="0">
                <a:solidFill>
                  <a:srgbClr val="FFFFFF"/>
                </a:solidFill>
              </a:rPr>
              <a:t>Japan </a:t>
            </a:r>
            <a:endParaRPr sz="2400"/>
          </a:p>
        </p:txBody>
      </p:sp>
      <p:grpSp>
        <p:nvGrpSpPr>
          <p:cNvPr id="8" name="object 8"/>
          <p:cNvGrpSpPr/>
          <p:nvPr/>
        </p:nvGrpSpPr>
        <p:grpSpPr>
          <a:xfrm>
            <a:off x="1333500" y="754570"/>
            <a:ext cx="8507095" cy="5925820"/>
            <a:chOff x="1333500" y="754570"/>
            <a:chExt cx="8507095" cy="5925820"/>
          </a:xfrm>
        </p:grpSpPr>
        <p:sp>
          <p:nvSpPr>
            <p:cNvPr id="9" name="object 9"/>
            <p:cNvSpPr/>
            <p:nvPr/>
          </p:nvSpPr>
          <p:spPr>
            <a:xfrm>
              <a:off x="6051041" y="768858"/>
              <a:ext cx="3775075" cy="589915"/>
            </a:xfrm>
            <a:custGeom>
              <a:avLst/>
              <a:gdLst/>
              <a:ahLst/>
              <a:cxnLst/>
              <a:rect l="l" t="t" r="r" b="b"/>
              <a:pathLst>
                <a:path w="3775075" h="589915">
                  <a:moveTo>
                    <a:pt x="0" y="294893"/>
                  </a:moveTo>
                  <a:lnTo>
                    <a:pt x="23528" y="248212"/>
                  </a:lnTo>
                  <a:lnTo>
                    <a:pt x="70675" y="214693"/>
                  </a:lnTo>
                  <a:lnTo>
                    <a:pt x="115307" y="193189"/>
                  </a:lnTo>
                  <a:lnTo>
                    <a:pt x="169975" y="172442"/>
                  </a:lnTo>
                  <a:lnTo>
                    <a:pt x="234227" y="152522"/>
                  </a:lnTo>
                  <a:lnTo>
                    <a:pt x="307612" y="133499"/>
                  </a:lnTo>
                  <a:lnTo>
                    <a:pt x="347589" y="124346"/>
                  </a:lnTo>
                  <a:lnTo>
                    <a:pt x="389679" y="115445"/>
                  </a:lnTo>
                  <a:lnTo>
                    <a:pt x="433828" y="106803"/>
                  </a:lnTo>
                  <a:lnTo>
                    <a:pt x="479977" y="98429"/>
                  </a:lnTo>
                  <a:lnTo>
                    <a:pt x="528072" y="90333"/>
                  </a:lnTo>
                  <a:lnTo>
                    <a:pt x="578055" y="82523"/>
                  </a:lnTo>
                  <a:lnTo>
                    <a:pt x="629870" y="75007"/>
                  </a:lnTo>
                  <a:lnTo>
                    <a:pt x="683461" y="67796"/>
                  </a:lnTo>
                  <a:lnTo>
                    <a:pt x="738771" y="60897"/>
                  </a:lnTo>
                  <a:lnTo>
                    <a:pt x="795744" y="54320"/>
                  </a:lnTo>
                  <a:lnTo>
                    <a:pt x="854324" y="48073"/>
                  </a:lnTo>
                  <a:lnTo>
                    <a:pt x="914454" y="42165"/>
                  </a:lnTo>
                  <a:lnTo>
                    <a:pt x="976078" y="36605"/>
                  </a:lnTo>
                  <a:lnTo>
                    <a:pt x="1039140" y="31402"/>
                  </a:lnTo>
                  <a:lnTo>
                    <a:pt x="1103582" y="26564"/>
                  </a:lnTo>
                  <a:lnTo>
                    <a:pt x="1169349" y="22101"/>
                  </a:lnTo>
                  <a:lnTo>
                    <a:pt x="1236385" y="18021"/>
                  </a:lnTo>
                  <a:lnTo>
                    <a:pt x="1304632" y="14332"/>
                  </a:lnTo>
                  <a:lnTo>
                    <a:pt x="1374035" y="11045"/>
                  </a:lnTo>
                  <a:lnTo>
                    <a:pt x="1444537" y="8168"/>
                  </a:lnTo>
                  <a:lnTo>
                    <a:pt x="1516082" y="5709"/>
                  </a:lnTo>
                  <a:lnTo>
                    <a:pt x="1588613" y="3677"/>
                  </a:lnTo>
                  <a:lnTo>
                    <a:pt x="1662074" y="2081"/>
                  </a:lnTo>
                  <a:lnTo>
                    <a:pt x="1736409" y="931"/>
                  </a:lnTo>
                  <a:lnTo>
                    <a:pt x="1811561" y="234"/>
                  </a:lnTo>
                  <a:lnTo>
                    <a:pt x="1887474" y="0"/>
                  </a:lnTo>
                  <a:lnTo>
                    <a:pt x="1963386" y="234"/>
                  </a:lnTo>
                  <a:lnTo>
                    <a:pt x="2038538" y="931"/>
                  </a:lnTo>
                  <a:lnTo>
                    <a:pt x="2112873" y="2081"/>
                  </a:lnTo>
                  <a:lnTo>
                    <a:pt x="2186334" y="3677"/>
                  </a:lnTo>
                  <a:lnTo>
                    <a:pt x="2258865" y="5709"/>
                  </a:lnTo>
                  <a:lnTo>
                    <a:pt x="2330410" y="8168"/>
                  </a:lnTo>
                  <a:lnTo>
                    <a:pt x="2400912" y="11045"/>
                  </a:lnTo>
                  <a:lnTo>
                    <a:pt x="2470315" y="14332"/>
                  </a:lnTo>
                  <a:lnTo>
                    <a:pt x="2538562" y="18021"/>
                  </a:lnTo>
                  <a:lnTo>
                    <a:pt x="2605598" y="22101"/>
                  </a:lnTo>
                  <a:lnTo>
                    <a:pt x="2671365" y="26564"/>
                  </a:lnTo>
                  <a:lnTo>
                    <a:pt x="2735807" y="31402"/>
                  </a:lnTo>
                  <a:lnTo>
                    <a:pt x="2798869" y="36605"/>
                  </a:lnTo>
                  <a:lnTo>
                    <a:pt x="2860493" y="42165"/>
                  </a:lnTo>
                  <a:lnTo>
                    <a:pt x="2920623" y="48073"/>
                  </a:lnTo>
                  <a:lnTo>
                    <a:pt x="2979203" y="54320"/>
                  </a:lnTo>
                  <a:lnTo>
                    <a:pt x="3036176" y="60897"/>
                  </a:lnTo>
                  <a:lnTo>
                    <a:pt x="3091486" y="67796"/>
                  </a:lnTo>
                  <a:lnTo>
                    <a:pt x="3145077" y="75007"/>
                  </a:lnTo>
                  <a:lnTo>
                    <a:pt x="3196892" y="82523"/>
                  </a:lnTo>
                  <a:lnTo>
                    <a:pt x="3246875" y="90333"/>
                  </a:lnTo>
                  <a:lnTo>
                    <a:pt x="3294970" y="98429"/>
                  </a:lnTo>
                  <a:lnTo>
                    <a:pt x="3341119" y="106803"/>
                  </a:lnTo>
                  <a:lnTo>
                    <a:pt x="3385268" y="115445"/>
                  </a:lnTo>
                  <a:lnTo>
                    <a:pt x="3427358" y="124346"/>
                  </a:lnTo>
                  <a:lnTo>
                    <a:pt x="3467335" y="133499"/>
                  </a:lnTo>
                  <a:lnTo>
                    <a:pt x="3505140" y="142894"/>
                  </a:lnTo>
                  <a:lnTo>
                    <a:pt x="3574015" y="162374"/>
                  </a:lnTo>
                  <a:lnTo>
                    <a:pt x="3633532" y="182717"/>
                  </a:lnTo>
                  <a:lnTo>
                    <a:pt x="3683239" y="203851"/>
                  </a:lnTo>
                  <a:lnTo>
                    <a:pt x="3722685" y="225706"/>
                  </a:lnTo>
                  <a:lnTo>
                    <a:pt x="3761628" y="259687"/>
                  </a:lnTo>
                  <a:lnTo>
                    <a:pt x="3774948" y="294893"/>
                  </a:lnTo>
                  <a:lnTo>
                    <a:pt x="3773449" y="306750"/>
                  </a:lnTo>
                  <a:lnTo>
                    <a:pt x="3751419" y="341575"/>
                  </a:lnTo>
                  <a:lnTo>
                    <a:pt x="3704272" y="375094"/>
                  </a:lnTo>
                  <a:lnTo>
                    <a:pt x="3659640" y="396598"/>
                  </a:lnTo>
                  <a:lnTo>
                    <a:pt x="3604972" y="417345"/>
                  </a:lnTo>
                  <a:lnTo>
                    <a:pt x="3540720" y="437265"/>
                  </a:lnTo>
                  <a:lnTo>
                    <a:pt x="3467335" y="456288"/>
                  </a:lnTo>
                  <a:lnTo>
                    <a:pt x="3427358" y="465441"/>
                  </a:lnTo>
                  <a:lnTo>
                    <a:pt x="3385268" y="474342"/>
                  </a:lnTo>
                  <a:lnTo>
                    <a:pt x="3341119" y="482984"/>
                  </a:lnTo>
                  <a:lnTo>
                    <a:pt x="3294970" y="491358"/>
                  </a:lnTo>
                  <a:lnTo>
                    <a:pt x="3246875" y="499454"/>
                  </a:lnTo>
                  <a:lnTo>
                    <a:pt x="3196892" y="507264"/>
                  </a:lnTo>
                  <a:lnTo>
                    <a:pt x="3145077" y="514780"/>
                  </a:lnTo>
                  <a:lnTo>
                    <a:pt x="3091486" y="521991"/>
                  </a:lnTo>
                  <a:lnTo>
                    <a:pt x="3036176" y="528890"/>
                  </a:lnTo>
                  <a:lnTo>
                    <a:pt x="2979203" y="535467"/>
                  </a:lnTo>
                  <a:lnTo>
                    <a:pt x="2920623" y="541714"/>
                  </a:lnTo>
                  <a:lnTo>
                    <a:pt x="2860493" y="547622"/>
                  </a:lnTo>
                  <a:lnTo>
                    <a:pt x="2798869" y="553182"/>
                  </a:lnTo>
                  <a:lnTo>
                    <a:pt x="2735807" y="558385"/>
                  </a:lnTo>
                  <a:lnTo>
                    <a:pt x="2671365" y="563223"/>
                  </a:lnTo>
                  <a:lnTo>
                    <a:pt x="2605598" y="567686"/>
                  </a:lnTo>
                  <a:lnTo>
                    <a:pt x="2538562" y="571766"/>
                  </a:lnTo>
                  <a:lnTo>
                    <a:pt x="2470315" y="575455"/>
                  </a:lnTo>
                  <a:lnTo>
                    <a:pt x="2400912" y="578742"/>
                  </a:lnTo>
                  <a:lnTo>
                    <a:pt x="2330410" y="581619"/>
                  </a:lnTo>
                  <a:lnTo>
                    <a:pt x="2258865" y="584078"/>
                  </a:lnTo>
                  <a:lnTo>
                    <a:pt x="2186334" y="586110"/>
                  </a:lnTo>
                  <a:lnTo>
                    <a:pt x="2112873" y="587706"/>
                  </a:lnTo>
                  <a:lnTo>
                    <a:pt x="2038538" y="588856"/>
                  </a:lnTo>
                  <a:lnTo>
                    <a:pt x="1963386" y="589553"/>
                  </a:lnTo>
                  <a:lnTo>
                    <a:pt x="1887474" y="589788"/>
                  </a:lnTo>
                  <a:lnTo>
                    <a:pt x="1811561" y="589553"/>
                  </a:lnTo>
                  <a:lnTo>
                    <a:pt x="1736409" y="588856"/>
                  </a:lnTo>
                  <a:lnTo>
                    <a:pt x="1662074" y="587706"/>
                  </a:lnTo>
                  <a:lnTo>
                    <a:pt x="1588613" y="586110"/>
                  </a:lnTo>
                  <a:lnTo>
                    <a:pt x="1516082" y="584078"/>
                  </a:lnTo>
                  <a:lnTo>
                    <a:pt x="1444537" y="581619"/>
                  </a:lnTo>
                  <a:lnTo>
                    <a:pt x="1374035" y="578742"/>
                  </a:lnTo>
                  <a:lnTo>
                    <a:pt x="1304632" y="575455"/>
                  </a:lnTo>
                  <a:lnTo>
                    <a:pt x="1236385" y="571766"/>
                  </a:lnTo>
                  <a:lnTo>
                    <a:pt x="1169349" y="567686"/>
                  </a:lnTo>
                  <a:lnTo>
                    <a:pt x="1103582" y="563223"/>
                  </a:lnTo>
                  <a:lnTo>
                    <a:pt x="1039140" y="558385"/>
                  </a:lnTo>
                  <a:lnTo>
                    <a:pt x="976078" y="553182"/>
                  </a:lnTo>
                  <a:lnTo>
                    <a:pt x="914454" y="547622"/>
                  </a:lnTo>
                  <a:lnTo>
                    <a:pt x="854324" y="541714"/>
                  </a:lnTo>
                  <a:lnTo>
                    <a:pt x="795744" y="535467"/>
                  </a:lnTo>
                  <a:lnTo>
                    <a:pt x="738771" y="528890"/>
                  </a:lnTo>
                  <a:lnTo>
                    <a:pt x="683461" y="521991"/>
                  </a:lnTo>
                  <a:lnTo>
                    <a:pt x="629870" y="514780"/>
                  </a:lnTo>
                  <a:lnTo>
                    <a:pt x="578055" y="507264"/>
                  </a:lnTo>
                  <a:lnTo>
                    <a:pt x="528072" y="499454"/>
                  </a:lnTo>
                  <a:lnTo>
                    <a:pt x="479977" y="491358"/>
                  </a:lnTo>
                  <a:lnTo>
                    <a:pt x="433828" y="482984"/>
                  </a:lnTo>
                  <a:lnTo>
                    <a:pt x="389679" y="474342"/>
                  </a:lnTo>
                  <a:lnTo>
                    <a:pt x="347589" y="465441"/>
                  </a:lnTo>
                  <a:lnTo>
                    <a:pt x="307612" y="456288"/>
                  </a:lnTo>
                  <a:lnTo>
                    <a:pt x="269807" y="446893"/>
                  </a:lnTo>
                  <a:lnTo>
                    <a:pt x="200932" y="427413"/>
                  </a:lnTo>
                  <a:lnTo>
                    <a:pt x="141415" y="407070"/>
                  </a:lnTo>
                  <a:lnTo>
                    <a:pt x="91708" y="385936"/>
                  </a:lnTo>
                  <a:lnTo>
                    <a:pt x="52262" y="364081"/>
                  </a:lnTo>
                  <a:lnTo>
                    <a:pt x="13319" y="330100"/>
                  </a:lnTo>
                  <a:lnTo>
                    <a:pt x="0" y="29489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7319" y="3896868"/>
              <a:ext cx="1572768" cy="10530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33500" y="5041392"/>
              <a:ext cx="1331976" cy="9494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88008" y="6042660"/>
              <a:ext cx="1534667" cy="6278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83181" y="6037897"/>
              <a:ext cx="1544320" cy="637540"/>
            </a:xfrm>
            <a:custGeom>
              <a:avLst/>
              <a:gdLst/>
              <a:ahLst/>
              <a:cxnLst/>
              <a:rect l="l" t="t" r="r" b="b"/>
              <a:pathLst>
                <a:path w="1544320" h="637540">
                  <a:moveTo>
                    <a:pt x="0" y="637412"/>
                  </a:moveTo>
                  <a:lnTo>
                    <a:pt x="1544193" y="637412"/>
                  </a:lnTo>
                  <a:lnTo>
                    <a:pt x="1544193" y="0"/>
                  </a:lnTo>
                  <a:lnTo>
                    <a:pt x="0" y="0"/>
                  </a:lnTo>
                  <a:lnTo>
                    <a:pt x="0" y="6374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9672" y="336804"/>
            <a:ext cx="7805928" cy="6184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411" y="423672"/>
            <a:ext cx="2272665" cy="459105"/>
          </a:xfrm>
          <a:prstGeom prst="rect">
            <a:avLst/>
          </a:prstGeom>
          <a:solidFill>
            <a:srgbClr val="5264D7"/>
          </a:solidFill>
        </p:spPr>
        <p:txBody>
          <a:bodyPr vert="horz" wrap="square" lIns="0" tIns="46355" rIns="0" bIns="0" rtlCol="0">
            <a:spAutoFit/>
          </a:bodyPr>
          <a:lstStyle/>
          <a:p>
            <a:pPr marL="194310">
              <a:lnSpc>
                <a:spcPct val="100000"/>
              </a:lnSpc>
              <a:spcBef>
                <a:spcPts val="365"/>
              </a:spcBef>
            </a:pPr>
            <a:r>
              <a:rPr sz="2400" spc="75" dirty="0">
                <a:solidFill>
                  <a:srgbClr val="FFFFFF"/>
                </a:solidFill>
              </a:rPr>
              <a:t>Local</a:t>
            </a:r>
            <a:r>
              <a:rPr sz="2400" spc="240" dirty="0">
                <a:solidFill>
                  <a:srgbClr val="FFFFFF"/>
                </a:solidFill>
              </a:rPr>
              <a:t> </a:t>
            </a:r>
            <a:r>
              <a:rPr sz="2400" spc="175" dirty="0">
                <a:solidFill>
                  <a:srgbClr val="FFFFFF"/>
                </a:solidFill>
              </a:rPr>
              <a:t>SDGs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37382" y="1304353"/>
            <a:ext cx="2527935" cy="5503545"/>
            <a:chOff x="37382" y="1304353"/>
            <a:chExt cx="2527935" cy="5503545"/>
          </a:xfrm>
        </p:grpSpPr>
        <p:sp>
          <p:nvSpPr>
            <p:cNvPr id="5" name="object 5"/>
            <p:cNvSpPr/>
            <p:nvPr/>
          </p:nvSpPr>
          <p:spPr>
            <a:xfrm>
              <a:off x="53198" y="4608172"/>
              <a:ext cx="2301460" cy="21964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969" y="4606544"/>
              <a:ext cx="2317750" cy="2200275"/>
            </a:xfrm>
            <a:custGeom>
              <a:avLst/>
              <a:gdLst/>
              <a:ahLst/>
              <a:cxnLst/>
              <a:rect l="l" t="t" r="r" b="b"/>
              <a:pathLst>
                <a:path w="2317750" h="2200275">
                  <a:moveTo>
                    <a:pt x="0" y="16509"/>
                  </a:moveTo>
                  <a:lnTo>
                    <a:pt x="2301640" y="0"/>
                  </a:lnTo>
                  <a:lnTo>
                    <a:pt x="2317388" y="2183159"/>
                  </a:lnTo>
                  <a:lnTo>
                    <a:pt x="15666" y="2199676"/>
                  </a:lnTo>
                  <a:lnTo>
                    <a:pt x="0" y="1650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75559" y="5160756"/>
              <a:ext cx="155934" cy="1996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864" y="1309116"/>
              <a:ext cx="2505710" cy="3299460"/>
            </a:xfrm>
            <a:custGeom>
              <a:avLst/>
              <a:gdLst/>
              <a:ahLst/>
              <a:cxnLst/>
              <a:rect l="l" t="t" r="r" b="b"/>
              <a:pathLst>
                <a:path w="2505710" h="3299460">
                  <a:moveTo>
                    <a:pt x="0" y="3299460"/>
                  </a:moveTo>
                  <a:lnTo>
                    <a:pt x="2505456" y="3299460"/>
                  </a:lnTo>
                  <a:lnTo>
                    <a:pt x="2505456" y="0"/>
                  </a:lnTo>
                  <a:lnTo>
                    <a:pt x="0" y="0"/>
                  </a:lnTo>
                  <a:lnTo>
                    <a:pt x="0" y="329946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927206" y="2411730"/>
            <a:ext cx="1119505" cy="1825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95" dirty="0">
                <a:latin typeface="Noto Sans CJK JP Medium"/>
                <a:cs typeface="Noto Sans CJK JP Medium"/>
              </a:rPr>
              <a:t>K</a:t>
            </a:r>
            <a:r>
              <a:rPr sz="2000" b="0" spc="114" dirty="0">
                <a:latin typeface="Noto Sans CJK JP Medium"/>
                <a:cs typeface="Noto Sans CJK JP Medium"/>
              </a:rPr>
              <a:t>ago</a:t>
            </a:r>
            <a:r>
              <a:rPr sz="2000" b="0" spc="135" dirty="0">
                <a:latin typeface="Noto Sans CJK JP Medium"/>
                <a:cs typeface="Noto Sans CJK JP Medium"/>
              </a:rPr>
              <a:t>me</a:t>
            </a:r>
            <a:endParaRPr sz="2000">
              <a:latin typeface="Noto Sans CJK JP Medium"/>
              <a:cs typeface="Noto Sans CJK JP Medium"/>
            </a:endParaRPr>
          </a:p>
          <a:p>
            <a:pPr marL="216535" marR="325120" indent="-69850">
              <a:lnSpc>
                <a:spcPts val="4110"/>
              </a:lnSpc>
              <a:spcBef>
                <a:spcPts val="235"/>
              </a:spcBef>
            </a:pPr>
            <a:r>
              <a:rPr sz="2000" b="0" spc="80" dirty="0">
                <a:latin typeface="Noto Sans CJK JP Medium"/>
                <a:cs typeface="Noto Sans CJK JP Medium"/>
              </a:rPr>
              <a:t>Eisai  </a:t>
            </a:r>
            <a:r>
              <a:rPr sz="2000" b="0" spc="75" dirty="0">
                <a:latin typeface="Noto Sans CJK JP Medium"/>
                <a:cs typeface="Noto Sans CJK JP Medium"/>
              </a:rPr>
              <a:t>Lion</a:t>
            </a:r>
            <a:endParaRPr sz="2000">
              <a:latin typeface="Noto Sans CJK JP Medium"/>
              <a:cs typeface="Noto Sans CJK JP Medium"/>
            </a:endParaRPr>
          </a:p>
          <a:p>
            <a:pPr marL="126364">
              <a:lnSpc>
                <a:spcPct val="100000"/>
              </a:lnSpc>
              <a:spcBef>
                <a:spcPts val="1150"/>
              </a:spcBef>
            </a:pPr>
            <a:r>
              <a:rPr sz="1800" b="0" spc="90" dirty="0">
                <a:latin typeface="Noto Sans CJK JP Medium"/>
                <a:cs typeface="Noto Sans CJK JP Medium"/>
              </a:rPr>
              <a:t>Suntory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02977" y="4560823"/>
            <a:ext cx="2120900" cy="79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80" dirty="0">
                <a:latin typeface="Noto Sans CJK JP Medium"/>
                <a:cs typeface="Noto Sans CJK JP Medium"/>
              </a:rPr>
              <a:t>Kyowa </a:t>
            </a:r>
            <a:r>
              <a:rPr sz="1800" b="0" spc="85" dirty="0">
                <a:latin typeface="Noto Sans CJK JP Medium"/>
                <a:cs typeface="Noto Sans CJK JP Medium"/>
              </a:rPr>
              <a:t>Hakko</a:t>
            </a:r>
            <a:r>
              <a:rPr sz="1800" b="0" spc="280" dirty="0">
                <a:latin typeface="Noto Sans CJK JP Medium"/>
                <a:cs typeface="Noto Sans CJK JP Medium"/>
              </a:rPr>
              <a:t> </a:t>
            </a:r>
            <a:r>
              <a:rPr sz="1800" b="0" spc="65" dirty="0">
                <a:latin typeface="Noto Sans CJK JP Medium"/>
                <a:cs typeface="Noto Sans CJK JP Medium"/>
              </a:rPr>
              <a:t>Bio</a:t>
            </a:r>
            <a:endParaRPr sz="1800">
              <a:latin typeface="Noto Sans CJK JP Medium"/>
              <a:cs typeface="Noto Sans CJK JP Medium"/>
            </a:endParaRPr>
          </a:p>
          <a:p>
            <a:pPr marL="1118870">
              <a:lnSpc>
                <a:spcPct val="100000"/>
              </a:lnSpc>
              <a:spcBef>
                <a:spcPts val="1495"/>
              </a:spcBef>
            </a:pPr>
            <a:r>
              <a:rPr sz="2000" b="0" spc="90" dirty="0">
                <a:latin typeface="Noto Sans CJK JP Medium"/>
                <a:cs typeface="Noto Sans CJK JP Medium"/>
              </a:rPr>
              <a:t>Kao</a:t>
            </a:r>
            <a:endParaRPr sz="2000">
              <a:latin typeface="Noto Sans CJK JP Medium"/>
              <a:cs typeface="Noto Sans CJK JP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0675" y="1302053"/>
            <a:ext cx="2193290" cy="19335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370" marR="50165" algn="ctr">
              <a:lnSpc>
                <a:spcPct val="130400"/>
              </a:lnSpc>
              <a:spcBef>
                <a:spcPts val="110"/>
              </a:spcBef>
            </a:pPr>
            <a:r>
              <a:rPr sz="1600" b="0" spc="70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University-led </a:t>
            </a:r>
            <a:r>
              <a:rPr sz="1600" b="0" spc="60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PPPs  for </a:t>
            </a:r>
            <a:r>
              <a:rPr sz="1600" b="0" spc="75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Co-creating  </a:t>
            </a:r>
            <a:r>
              <a:rPr sz="1600" b="0" spc="85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Values</a:t>
            </a:r>
            <a:endParaRPr sz="1600">
              <a:latin typeface="Noto Sans CJK JP Medium"/>
              <a:cs typeface="Noto Sans CJK JP Medium"/>
            </a:endParaRPr>
          </a:p>
          <a:p>
            <a:pPr marR="13335" algn="ctr">
              <a:lnSpc>
                <a:spcPct val="100000"/>
              </a:lnSpc>
              <a:spcBef>
                <a:spcPts val="575"/>
              </a:spcBef>
              <a:tabLst>
                <a:tab pos="342265" algn="l"/>
              </a:tabLst>
            </a:pPr>
            <a:r>
              <a:rPr sz="1600" spc="-30" dirty="0">
                <a:solidFill>
                  <a:srgbClr val="131313"/>
                </a:solidFill>
                <a:latin typeface="Verdana"/>
                <a:cs typeface="Verdana"/>
              </a:rPr>
              <a:t>-	</a:t>
            </a:r>
            <a:r>
              <a:rPr sz="1600" b="0" spc="80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From</a:t>
            </a:r>
            <a:r>
              <a:rPr sz="1600" b="0" spc="120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 </a:t>
            </a:r>
            <a:r>
              <a:rPr sz="1600" b="0" spc="85" dirty="0">
                <a:latin typeface="Noto Sans CJK JP Medium"/>
                <a:cs typeface="Noto Sans CJK JP Medium"/>
              </a:rPr>
              <a:t>Redeeming</a:t>
            </a:r>
            <a:endParaRPr sz="1600">
              <a:latin typeface="Noto Sans CJK JP Medium"/>
              <a:cs typeface="Noto Sans CJK JP Medium"/>
            </a:endParaRPr>
          </a:p>
          <a:p>
            <a:pPr marL="323215" algn="ctr">
              <a:lnSpc>
                <a:spcPct val="100000"/>
              </a:lnSpc>
              <a:spcBef>
                <a:spcPts val="590"/>
              </a:spcBef>
            </a:pPr>
            <a:r>
              <a:rPr sz="1600" b="0" spc="75" dirty="0">
                <a:latin typeface="Noto Sans CJK JP Medium"/>
                <a:cs typeface="Noto Sans CJK JP Medium"/>
              </a:rPr>
              <a:t>the </a:t>
            </a:r>
            <a:r>
              <a:rPr sz="1600" b="0" spc="65" dirty="0">
                <a:latin typeface="Noto Sans CJK JP Medium"/>
                <a:cs typeface="Noto Sans CJK JP Medium"/>
              </a:rPr>
              <a:t>“Lowest</a:t>
            </a:r>
            <a:r>
              <a:rPr sz="1600" b="0" spc="254" dirty="0">
                <a:latin typeface="Noto Sans CJK JP Medium"/>
                <a:cs typeface="Noto Sans CJK JP Medium"/>
              </a:rPr>
              <a:t> </a:t>
            </a:r>
            <a:r>
              <a:rPr sz="1600" b="0" spc="55" dirty="0">
                <a:latin typeface="Noto Sans CJK JP Medium"/>
                <a:cs typeface="Noto Sans CJK JP Medium"/>
              </a:rPr>
              <a:t>Life</a:t>
            </a:r>
            <a:endParaRPr sz="1600">
              <a:latin typeface="Noto Sans CJK JP Medium"/>
              <a:cs typeface="Noto Sans CJK JP Medium"/>
            </a:endParaRPr>
          </a:p>
          <a:p>
            <a:pPr marL="324485" algn="ctr">
              <a:lnSpc>
                <a:spcPct val="100000"/>
              </a:lnSpc>
              <a:spcBef>
                <a:spcPts val="575"/>
              </a:spcBef>
            </a:pPr>
            <a:r>
              <a:rPr sz="1600" b="0" spc="75" dirty="0">
                <a:latin typeface="Noto Sans CJK JP Medium"/>
                <a:cs typeface="Noto Sans CJK JP Medium"/>
              </a:rPr>
              <a:t>Expectancy</a:t>
            </a:r>
            <a:r>
              <a:rPr sz="1600" b="0" spc="160" dirty="0">
                <a:latin typeface="Noto Sans CJK JP Medium"/>
                <a:cs typeface="Noto Sans CJK JP Medium"/>
              </a:rPr>
              <a:t> </a:t>
            </a:r>
            <a:r>
              <a:rPr sz="1600" b="0" spc="10" dirty="0">
                <a:latin typeface="Noto Sans CJK JP Medium"/>
                <a:cs typeface="Noto Sans CJK JP Medium"/>
              </a:rPr>
              <a:t>Pref.”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935" y="3208426"/>
            <a:ext cx="1834514" cy="1296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060" marR="5080" indent="-353695">
              <a:lnSpc>
                <a:spcPct val="130600"/>
              </a:lnSpc>
              <a:spcBef>
                <a:spcPts val="100"/>
              </a:spcBef>
              <a:tabLst>
                <a:tab pos="410845" algn="l"/>
              </a:tabLst>
            </a:pPr>
            <a:r>
              <a:rPr sz="1600" spc="-30" dirty="0">
                <a:latin typeface="Verdana"/>
                <a:cs typeface="Verdana"/>
              </a:rPr>
              <a:t>-		</a:t>
            </a:r>
            <a:r>
              <a:rPr sz="1600" b="0" spc="45" dirty="0">
                <a:latin typeface="Noto Sans CJK JP Medium"/>
                <a:cs typeface="Noto Sans CJK JP Medium"/>
              </a:rPr>
              <a:t>to </a:t>
            </a:r>
            <a:r>
              <a:rPr sz="1600" b="0" spc="70" dirty="0">
                <a:latin typeface="Noto Sans CJK JP Medium"/>
                <a:cs typeface="Noto Sans CJK JP Medium"/>
              </a:rPr>
              <a:t>Promoting  </a:t>
            </a:r>
            <a:r>
              <a:rPr sz="1600" b="0" spc="65" dirty="0">
                <a:latin typeface="Noto Sans CJK JP Medium"/>
                <a:cs typeface="Noto Sans CJK JP Medium"/>
              </a:rPr>
              <a:t>Health</a:t>
            </a:r>
            <a:r>
              <a:rPr sz="1600" b="0" spc="140" dirty="0">
                <a:latin typeface="Noto Sans CJK JP Medium"/>
                <a:cs typeface="Noto Sans CJK JP Medium"/>
              </a:rPr>
              <a:t> </a:t>
            </a:r>
            <a:r>
              <a:rPr sz="1600" b="0" spc="75" dirty="0">
                <a:latin typeface="Noto Sans CJK JP Medium"/>
                <a:cs typeface="Noto Sans CJK JP Medium"/>
              </a:rPr>
              <a:t>across</a:t>
            </a:r>
            <a:endParaRPr sz="1600">
              <a:latin typeface="Noto Sans CJK JP Medium"/>
              <a:cs typeface="Noto Sans CJK JP Medium"/>
            </a:endParaRPr>
          </a:p>
          <a:p>
            <a:pPr marL="648970">
              <a:lnSpc>
                <a:spcPct val="100000"/>
              </a:lnSpc>
              <a:spcBef>
                <a:spcPts val="575"/>
              </a:spcBef>
            </a:pPr>
            <a:r>
              <a:rPr sz="1600" b="0" spc="45" dirty="0">
                <a:latin typeface="Noto Sans CJK JP Medium"/>
                <a:cs typeface="Noto Sans CJK JP Medium"/>
              </a:rPr>
              <a:t>Japan</a:t>
            </a:r>
            <a:r>
              <a:rPr sz="1600" b="0" spc="160" dirty="0">
                <a:latin typeface="Noto Sans CJK JP Medium"/>
                <a:cs typeface="Noto Sans CJK JP Medium"/>
              </a:rPr>
              <a:t> </a:t>
            </a:r>
            <a:r>
              <a:rPr sz="1600" b="0" spc="195" dirty="0">
                <a:latin typeface="Noto Sans CJK JP Medium"/>
                <a:cs typeface="Noto Sans CJK JP Medium"/>
              </a:rPr>
              <a:t>&amp;</a:t>
            </a:r>
            <a:endParaRPr sz="1600">
              <a:latin typeface="Noto Sans CJK JP Medium"/>
              <a:cs typeface="Noto Sans CJK JP Medium"/>
            </a:endParaRPr>
          </a:p>
          <a:p>
            <a:pPr marL="135255">
              <a:lnSpc>
                <a:spcPct val="100000"/>
              </a:lnSpc>
              <a:spcBef>
                <a:spcPts val="580"/>
              </a:spcBef>
              <a:tabLst>
                <a:tab pos="478155" algn="l"/>
              </a:tabLst>
            </a:pPr>
            <a:r>
              <a:rPr sz="1600" spc="-30" dirty="0">
                <a:latin typeface="Verdana"/>
                <a:cs typeface="Verdana"/>
              </a:rPr>
              <a:t>-	</a:t>
            </a:r>
            <a:r>
              <a:rPr sz="1600" b="0" spc="70" dirty="0">
                <a:latin typeface="Noto Sans CJK JP Medium"/>
                <a:cs typeface="Noto Sans CJK JP Medium"/>
              </a:rPr>
              <a:t>the </a:t>
            </a:r>
            <a:r>
              <a:rPr sz="1600" b="0" spc="75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World</a:t>
            </a:r>
            <a:r>
              <a:rPr sz="1600" b="0" spc="245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 </a:t>
            </a:r>
            <a:r>
              <a:rPr sz="1600" b="0" spc="175" dirty="0">
                <a:solidFill>
                  <a:srgbClr val="131313"/>
                </a:solidFill>
                <a:latin typeface="Noto Sans CJK JP Medium"/>
                <a:cs typeface="Noto Sans CJK JP Medium"/>
              </a:rPr>
              <a:t>-</a:t>
            </a:r>
            <a:endParaRPr sz="1600">
              <a:latin typeface="Noto Sans CJK JP Medium"/>
              <a:cs typeface="Noto Sans CJK JP Medium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654605" y="931176"/>
            <a:ext cx="3542665" cy="1203960"/>
            <a:chOff x="8654605" y="931176"/>
            <a:chExt cx="3542665" cy="1203960"/>
          </a:xfrm>
        </p:grpSpPr>
        <p:sp>
          <p:nvSpPr>
            <p:cNvPr id="14" name="object 14"/>
            <p:cNvSpPr/>
            <p:nvPr/>
          </p:nvSpPr>
          <p:spPr>
            <a:xfrm>
              <a:off x="8659368" y="1045463"/>
              <a:ext cx="3533140" cy="923925"/>
            </a:xfrm>
            <a:custGeom>
              <a:avLst/>
              <a:gdLst/>
              <a:ahLst/>
              <a:cxnLst/>
              <a:rect l="l" t="t" r="r" b="b"/>
              <a:pathLst>
                <a:path w="3533140" h="923925">
                  <a:moveTo>
                    <a:pt x="0" y="923543"/>
                  </a:moveTo>
                  <a:lnTo>
                    <a:pt x="3532631" y="923543"/>
                  </a:lnTo>
                  <a:lnTo>
                    <a:pt x="3532631" y="0"/>
                  </a:lnTo>
                  <a:lnTo>
                    <a:pt x="0" y="0"/>
                  </a:lnTo>
                  <a:lnTo>
                    <a:pt x="0" y="923543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659368" y="1045463"/>
              <a:ext cx="3533140" cy="923925"/>
            </a:xfrm>
            <a:custGeom>
              <a:avLst/>
              <a:gdLst/>
              <a:ahLst/>
              <a:cxnLst/>
              <a:rect l="l" t="t" r="r" b="b"/>
              <a:pathLst>
                <a:path w="3533140" h="923925">
                  <a:moveTo>
                    <a:pt x="0" y="923543"/>
                  </a:moveTo>
                  <a:lnTo>
                    <a:pt x="3532631" y="923543"/>
                  </a:lnTo>
                </a:path>
                <a:path w="3533140" h="923925">
                  <a:moveTo>
                    <a:pt x="3532631" y="0"/>
                  </a:moveTo>
                  <a:lnTo>
                    <a:pt x="0" y="0"/>
                  </a:lnTo>
                  <a:lnTo>
                    <a:pt x="0" y="923543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66276" y="931176"/>
              <a:ext cx="1440179" cy="6553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36124" y="931176"/>
              <a:ext cx="1725168" cy="65530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88324" y="1205496"/>
              <a:ext cx="3503675" cy="65530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3768" y="1479816"/>
              <a:ext cx="678205" cy="65530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802368" y="1479816"/>
              <a:ext cx="1549907" cy="65530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903334" y="1078179"/>
            <a:ext cx="31242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00"/>
              </a:spcBef>
            </a:pPr>
            <a:r>
              <a:rPr sz="1800" b="0" spc="7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Hirosaki</a:t>
            </a:r>
            <a:r>
              <a:rPr sz="1800" b="0" spc="21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6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University,</a:t>
            </a:r>
            <a:endParaRPr sz="1800">
              <a:latin typeface="Noto Sans CJK JP Medium"/>
              <a:cs typeface="Noto Sans CJK JP Medium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b="0" spc="7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Medical </a:t>
            </a:r>
            <a:r>
              <a:rPr sz="1800" b="0" spc="8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examination</a:t>
            </a:r>
            <a:r>
              <a:rPr sz="1800" b="0" spc="31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6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field</a:t>
            </a:r>
            <a:endParaRPr sz="1800">
              <a:latin typeface="Noto Sans CJK JP Medium"/>
              <a:cs typeface="Noto Sans CJK JP Medium"/>
            </a:endParaRPr>
          </a:p>
          <a:p>
            <a:pPr marL="635" algn="ctr">
              <a:lnSpc>
                <a:spcPct val="100000"/>
              </a:lnSpc>
            </a:pPr>
            <a:r>
              <a:rPr sz="1800" b="0" spc="6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（big</a:t>
            </a:r>
            <a:r>
              <a:rPr sz="1800" b="0" spc="18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11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data)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516361" y="1969770"/>
            <a:ext cx="1676400" cy="3884929"/>
          </a:xfrm>
          <a:custGeom>
            <a:avLst/>
            <a:gdLst/>
            <a:ahLst/>
            <a:cxnLst/>
            <a:rect l="l" t="t" r="r" b="b"/>
            <a:pathLst>
              <a:path w="1676400" h="3884929">
                <a:moveTo>
                  <a:pt x="0" y="1942337"/>
                </a:moveTo>
                <a:lnTo>
                  <a:pt x="466" y="1876917"/>
                </a:lnTo>
                <a:lnTo>
                  <a:pt x="1856" y="1812039"/>
                </a:lnTo>
                <a:lnTo>
                  <a:pt x="4154" y="1747736"/>
                </a:lnTo>
                <a:lnTo>
                  <a:pt x="7346" y="1684043"/>
                </a:lnTo>
                <a:lnTo>
                  <a:pt x="11417" y="1620994"/>
                </a:lnTo>
                <a:lnTo>
                  <a:pt x="16352" y="1558623"/>
                </a:lnTo>
                <a:lnTo>
                  <a:pt x="22137" y="1496963"/>
                </a:lnTo>
                <a:lnTo>
                  <a:pt x="28758" y="1436049"/>
                </a:lnTo>
                <a:lnTo>
                  <a:pt x="36199" y="1375914"/>
                </a:lnTo>
                <a:lnTo>
                  <a:pt x="44446" y="1316594"/>
                </a:lnTo>
                <a:lnTo>
                  <a:pt x="53483" y="1258120"/>
                </a:lnTo>
                <a:lnTo>
                  <a:pt x="63298" y="1200529"/>
                </a:lnTo>
                <a:lnTo>
                  <a:pt x="73874" y="1143853"/>
                </a:lnTo>
                <a:lnTo>
                  <a:pt x="85197" y="1088127"/>
                </a:lnTo>
                <a:lnTo>
                  <a:pt x="97252" y="1033384"/>
                </a:lnTo>
                <a:lnTo>
                  <a:pt x="110026" y="979659"/>
                </a:lnTo>
                <a:lnTo>
                  <a:pt x="123502" y="926985"/>
                </a:lnTo>
                <a:lnTo>
                  <a:pt x="137667" y="875397"/>
                </a:lnTo>
                <a:lnTo>
                  <a:pt x="152506" y="824928"/>
                </a:lnTo>
                <a:lnTo>
                  <a:pt x="168004" y="775613"/>
                </a:lnTo>
                <a:lnTo>
                  <a:pt x="184146" y="727485"/>
                </a:lnTo>
                <a:lnTo>
                  <a:pt x="200918" y="680579"/>
                </a:lnTo>
                <a:lnTo>
                  <a:pt x="218305" y="634928"/>
                </a:lnTo>
                <a:lnTo>
                  <a:pt x="236292" y="590567"/>
                </a:lnTo>
                <a:lnTo>
                  <a:pt x="254865" y="547529"/>
                </a:lnTo>
                <a:lnTo>
                  <a:pt x="274009" y="505848"/>
                </a:lnTo>
                <a:lnTo>
                  <a:pt x="293710" y="465559"/>
                </a:lnTo>
                <a:lnTo>
                  <a:pt x="313952" y="426695"/>
                </a:lnTo>
                <a:lnTo>
                  <a:pt x="334722" y="389291"/>
                </a:lnTo>
                <a:lnTo>
                  <a:pt x="356004" y="353379"/>
                </a:lnTo>
                <a:lnTo>
                  <a:pt x="377783" y="318996"/>
                </a:lnTo>
                <a:lnTo>
                  <a:pt x="400046" y="286173"/>
                </a:lnTo>
                <a:lnTo>
                  <a:pt x="422776" y="254946"/>
                </a:lnTo>
                <a:lnTo>
                  <a:pt x="469585" y="197413"/>
                </a:lnTo>
                <a:lnTo>
                  <a:pt x="518091" y="146669"/>
                </a:lnTo>
                <a:lnTo>
                  <a:pt x="568176" y="102986"/>
                </a:lnTo>
                <a:lnTo>
                  <a:pt x="619725" y="66636"/>
                </a:lnTo>
                <a:lnTo>
                  <a:pt x="672619" y="37890"/>
                </a:lnTo>
                <a:lnTo>
                  <a:pt x="726741" y="17021"/>
                </a:lnTo>
                <a:lnTo>
                  <a:pt x="781974" y="4300"/>
                </a:lnTo>
                <a:lnTo>
                  <a:pt x="838200" y="0"/>
                </a:lnTo>
                <a:lnTo>
                  <a:pt x="866429" y="1080"/>
                </a:lnTo>
                <a:lnTo>
                  <a:pt x="922173" y="9625"/>
                </a:lnTo>
                <a:lnTo>
                  <a:pt x="976865" y="26454"/>
                </a:lnTo>
                <a:lnTo>
                  <a:pt x="1030388" y="51296"/>
                </a:lnTo>
                <a:lnTo>
                  <a:pt x="1082624" y="83878"/>
                </a:lnTo>
                <a:lnTo>
                  <a:pt x="1133456" y="123928"/>
                </a:lnTo>
                <a:lnTo>
                  <a:pt x="1182766" y="171176"/>
                </a:lnTo>
                <a:lnTo>
                  <a:pt x="1230438" y="225348"/>
                </a:lnTo>
                <a:lnTo>
                  <a:pt x="1276353" y="286173"/>
                </a:lnTo>
                <a:lnTo>
                  <a:pt x="1298616" y="318996"/>
                </a:lnTo>
                <a:lnTo>
                  <a:pt x="1320395" y="353379"/>
                </a:lnTo>
                <a:lnTo>
                  <a:pt x="1341677" y="389291"/>
                </a:lnTo>
                <a:lnTo>
                  <a:pt x="1362447" y="426695"/>
                </a:lnTo>
                <a:lnTo>
                  <a:pt x="1382689" y="465559"/>
                </a:lnTo>
                <a:lnTo>
                  <a:pt x="1402390" y="505848"/>
                </a:lnTo>
                <a:lnTo>
                  <a:pt x="1421534" y="547529"/>
                </a:lnTo>
                <a:lnTo>
                  <a:pt x="1440107" y="590567"/>
                </a:lnTo>
                <a:lnTo>
                  <a:pt x="1458094" y="634928"/>
                </a:lnTo>
                <a:lnTo>
                  <a:pt x="1475481" y="680579"/>
                </a:lnTo>
                <a:lnTo>
                  <a:pt x="1492253" y="727485"/>
                </a:lnTo>
                <a:lnTo>
                  <a:pt x="1508395" y="775613"/>
                </a:lnTo>
                <a:lnTo>
                  <a:pt x="1523893" y="824928"/>
                </a:lnTo>
                <a:lnTo>
                  <a:pt x="1538732" y="875397"/>
                </a:lnTo>
                <a:lnTo>
                  <a:pt x="1552897" y="926985"/>
                </a:lnTo>
                <a:lnTo>
                  <a:pt x="1566373" y="979659"/>
                </a:lnTo>
                <a:lnTo>
                  <a:pt x="1579147" y="1033384"/>
                </a:lnTo>
                <a:lnTo>
                  <a:pt x="1591202" y="1088127"/>
                </a:lnTo>
                <a:lnTo>
                  <a:pt x="1602525" y="1143853"/>
                </a:lnTo>
                <a:lnTo>
                  <a:pt x="1613101" y="1200529"/>
                </a:lnTo>
                <a:lnTo>
                  <a:pt x="1622916" y="1258120"/>
                </a:lnTo>
                <a:lnTo>
                  <a:pt x="1631953" y="1316594"/>
                </a:lnTo>
                <a:lnTo>
                  <a:pt x="1640200" y="1375914"/>
                </a:lnTo>
                <a:lnTo>
                  <a:pt x="1647641" y="1436049"/>
                </a:lnTo>
                <a:lnTo>
                  <a:pt x="1654262" y="1496963"/>
                </a:lnTo>
                <a:lnTo>
                  <a:pt x="1660047" y="1558623"/>
                </a:lnTo>
                <a:lnTo>
                  <a:pt x="1664982" y="1620994"/>
                </a:lnTo>
                <a:lnTo>
                  <a:pt x="1669053" y="1684043"/>
                </a:lnTo>
                <a:lnTo>
                  <a:pt x="1672245" y="1747736"/>
                </a:lnTo>
                <a:lnTo>
                  <a:pt x="1674543" y="1812039"/>
                </a:lnTo>
                <a:lnTo>
                  <a:pt x="1675933" y="1876917"/>
                </a:lnTo>
                <a:lnTo>
                  <a:pt x="1676400" y="1942337"/>
                </a:lnTo>
                <a:lnTo>
                  <a:pt x="1675933" y="2007758"/>
                </a:lnTo>
                <a:lnTo>
                  <a:pt x="1674543" y="2072636"/>
                </a:lnTo>
                <a:lnTo>
                  <a:pt x="1672245" y="2136939"/>
                </a:lnTo>
                <a:lnTo>
                  <a:pt x="1669053" y="2200632"/>
                </a:lnTo>
                <a:lnTo>
                  <a:pt x="1664982" y="2263681"/>
                </a:lnTo>
                <a:lnTo>
                  <a:pt x="1660047" y="2326052"/>
                </a:lnTo>
                <a:lnTo>
                  <a:pt x="1654262" y="2387712"/>
                </a:lnTo>
                <a:lnTo>
                  <a:pt x="1647641" y="2448626"/>
                </a:lnTo>
                <a:lnTo>
                  <a:pt x="1640200" y="2508761"/>
                </a:lnTo>
                <a:lnTo>
                  <a:pt x="1631953" y="2568081"/>
                </a:lnTo>
                <a:lnTo>
                  <a:pt x="1622916" y="2626555"/>
                </a:lnTo>
                <a:lnTo>
                  <a:pt x="1613101" y="2684146"/>
                </a:lnTo>
                <a:lnTo>
                  <a:pt x="1602525" y="2740822"/>
                </a:lnTo>
                <a:lnTo>
                  <a:pt x="1591202" y="2796548"/>
                </a:lnTo>
                <a:lnTo>
                  <a:pt x="1579147" y="2851291"/>
                </a:lnTo>
                <a:lnTo>
                  <a:pt x="1566373" y="2905016"/>
                </a:lnTo>
                <a:lnTo>
                  <a:pt x="1552897" y="2957690"/>
                </a:lnTo>
                <a:lnTo>
                  <a:pt x="1538732" y="3009278"/>
                </a:lnTo>
                <a:lnTo>
                  <a:pt x="1523893" y="3059747"/>
                </a:lnTo>
                <a:lnTo>
                  <a:pt x="1508395" y="3109062"/>
                </a:lnTo>
                <a:lnTo>
                  <a:pt x="1492253" y="3157190"/>
                </a:lnTo>
                <a:lnTo>
                  <a:pt x="1475481" y="3204096"/>
                </a:lnTo>
                <a:lnTo>
                  <a:pt x="1458094" y="3249747"/>
                </a:lnTo>
                <a:lnTo>
                  <a:pt x="1440107" y="3294108"/>
                </a:lnTo>
                <a:lnTo>
                  <a:pt x="1421534" y="3337146"/>
                </a:lnTo>
                <a:lnTo>
                  <a:pt x="1402390" y="3378827"/>
                </a:lnTo>
                <a:lnTo>
                  <a:pt x="1382689" y="3419116"/>
                </a:lnTo>
                <a:lnTo>
                  <a:pt x="1362447" y="3457980"/>
                </a:lnTo>
                <a:lnTo>
                  <a:pt x="1341677" y="3495384"/>
                </a:lnTo>
                <a:lnTo>
                  <a:pt x="1320395" y="3531296"/>
                </a:lnTo>
                <a:lnTo>
                  <a:pt x="1298616" y="3565679"/>
                </a:lnTo>
                <a:lnTo>
                  <a:pt x="1276353" y="3598502"/>
                </a:lnTo>
                <a:lnTo>
                  <a:pt x="1253623" y="3629729"/>
                </a:lnTo>
                <a:lnTo>
                  <a:pt x="1206814" y="3687262"/>
                </a:lnTo>
                <a:lnTo>
                  <a:pt x="1158308" y="3738006"/>
                </a:lnTo>
                <a:lnTo>
                  <a:pt x="1108223" y="3781689"/>
                </a:lnTo>
                <a:lnTo>
                  <a:pt x="1056674" y="3818039"/>
                </a:lnTo>
                <a:lnTo>
                  <a:pt x="1003780" y="3846785"/>
                </a:lnTo>
                <a:lnTo>
                  <a:pt x="949658" y="3867654"/>
                </a:lnTo>
                <a:lnTo>
                  <a:pt x="894425" y="3880375"/>
                </a:lnTo>
                <a:lnTo>
                  <a:pt x="838200" y="3884676"/>
                </a:lnTo>
                <a:lnTo>
                  <a:pt x="809970" y="3883595"/>
                </a:lnTo>
                <a:lnTo>
                  <a:pt x="754226" y="3875050"/>
                </a:lnTo>
                <a:lnTo>
                  <a:pt x="699534" y="3858221"/>
                </a:lnTo>
                <a:lnTo>
                  <a:pt x="646011" y="3833379"/>
                </a:lnTo>
                <a:lnTo>
                  <a:pt x="593775" y="3800797"/>
                </a:lnTo>
                <a:lnTo>
                  <a:pt x="542943" y="3760747"/>
                </a:lnTo>
                <a:lnTo>
                  <a:pt x="493633" y="3713499"/>
                </a:lnTo>
                <a:lnTo>
                  <a:pt x="445961" y="3659327"/>
                </a:lnTo>
                <a:lnTo>
                  <a:pt x="400046" y="3598502"/>
                </a:lnTo>
                <a:lnTo>
                  <a:pt x="377783" y="3565679"/>
                </a:lnTo>
                <a:lnTo>
                  <a:pt x="356004" y="3531296"/>
                </a:lnTo>
                <a:lnTo>
                  <a:pt x="334722" y="3495384"/>
                </a:lnTo>
                <a:lnTo>
                  <a:pt x="313952" y="3457980"/>
                </a:lnTo>
                <a:lnTo>
                  <a:pt x="293710" y="3419116"/>
                </a:lnTo>
                <a:lnTo>
                  <a:pt x="274009" y="3378827"/>
                </a:lnTo>
                <a:lnTo>
                  <a:pt x="254865" y="3337146"/>
                </a:lnTo>
                <a:lnTo>
                  <a:pt x="236292" y="3294108"/>
                </a:lnTo>
                <a:lnTo>
                  <a:pt x="218305" y="3249747"/>
                </a:lnTo>
                <a:lnTo>
                  <a:pt x="200918" y="3204096"/>
                </a:lnTo>
                <a:lnTo>
                  <a:pt x="184146" y="3157190"/>
                </a:lnTo>
                <a:lnTo>
                  <a:pt x="168004" y="3109062"/>
                </a:lnTo>
                <a:lnTo>
                  <a:pt x="152506" y="3059747"/>
                </a:lnTo>
                <a:lnTo>
                  <a:pt x="137667" y="3009278"/>
                </a:lnTo>
                <a:lnTo>
                  <a:pt x="123502" y="2957690"/>
                </a:lnTo>
                <a:lnTo>
                  <a:pt x="110026" y="2905016"/>
                </a:lnTo>
                <a:lnTo>
                  <a:pt x="97252" y="2851291"/>
                </a:lnTo>
                <a:lnTo>
                  <a:pt x="85197" y="2796548"/>
                </a:lnTo>
                <a:lnTo>
                  <a:pt x="73874" y="2740822"/>
                </a:lnTo>
                <a:lnTo>
                  <a:pt x="63298" y="2684146"/>
                </a:lnTo>
                <a:lnTo>
                  <a:pt x="53483" y="2626555"/>
                </a:lnTo>
                <a:lnTo>
                  <a:pt x="44446" y="2568081"/>
                </a:lnTo>
                <a:lnTo>
                  <a:pt x="36199" y="2508761"/>
                </a:lnTo>
                <a:lnTo>
                  <a:pt x="28758" y="2448626"/>
                </a:lnTo>
                <a:lnTo>
                  <a:pt x="22137" y="2387712"/>
                </a:lnTo>
                <a:lnTo>
                  <a:pt x="16352" y="2326052"/>
                </a:lnTo>
                <a:lnTo>
                  <a:pt x="11417" y="2263681"/>
                </a:lnTo>
                <a:lnTo>
                  <a:pt x="7346" y="2200632"/>
                </a:lnTo>
                <a:lnTo>
                  <a:pt x="4154" y="2136939"/>
                </a:lnTo>
                <a:lnTo>
                  <a:pt x="1856" y="2072636"/>
                </a:lnTo>
                <a:lnTo>
                  <a:pt x="466" y="2007758"/>
                </a:lnTo>
                <a:lnTo>
                  <a:pt x="0" y="1942337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4963" y="288036"/>
            <a:ext cx="10913745" cy="792480"/>
          </a:xfrm>
          <a:prstGeom prst="rect">
            <a:avLst/>
          </a:prstGeom>
          <a:solidFill>
            <a:srgbClr val="E1EFD9"/>
          </a:solidFill>
          <a:ln w="9525">
            <a:solidFill>
              <a:srgbClr val="000000"/>
            </a:solidFill>
          </a:ln>
        </p:spPr>
        <p:txBody>
          <a:bodyPr vert="horz" wrap="square" lIns="0" tIns="187325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475"/>
              </a:spcBef>
            </a:pPr>
            <a:r>
              <a:rPr sz="2400" b="0" spc="-5" dirty="0">
                <a:latin typeface="Arial"/>
                <a:cs typeface="Arial"/>
              </a:rPr>
              <a:t>Addressing Societal Challenges using </a:t>
            </a:r>
            <a:r>
              <a:rPr sz="2400" b="0" spc="-10" dirty="0">
                <a:latin typeface="Arial"/>
                <a:cs typeface="Arial"/>
              </a:rPr>
              <a:t>Transdisciplinary </a:t>
            </a:r>
            <a:r>
              <a:rPr sz="2400" b="0" spc="-5" dirty="0">
                <a:latin typeface="Arial"/>
                <a:cs typeface="Arial"/>
              </a:rPr>
              <a:t>Research </a:t>
            </a:r>
            <a:r>
              <a:rPr sz="2400" b="0" dirty="0">
                <a:latin typeface="Arial"/>
                <a:cs typeface="Arial"/>
              </a:rPr>
              <a:t>by</a:t>
            </a:r>
            <a:r>
              <a:rPr sz="2400" b="0" spc="204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OECD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9932" y="5564123"/>
            <a:ext cx="9664065" cy="11112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25"/>
              </a:spcBef>
            </a:pPr>
            <a:r>
              <a:rPr sz="1800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Participating </a:t>
            </a:r>
            <a:r>
              <a:rPr sz="18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countries</a:t>
            </a:r>
            <a:r>
              <a:rPr sz="1800" spc="35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BEL, </a:t>
            </a:r>
            <a:r>
              <a:rPr sz="1800" spc="-40" dirty="0">
                <a:latin typeface="Arial"/>
                <a:cs typeface="Arial"/>
              </a:rPr>
              <a:t>CHE, </a:t>
            </a:r>
            <a:r>
              <a:rPr sz="1800" spc="-35" dirty="0">
                <a:latin typeface="Arial"/>
                <a:cs typeface="Arial"/>
              </a:rPr>
              <a:t>COL, </a:t>
            </a:r>
            <a:r>
              <a:rPr sz="1800" spc="-10" dirty="0">
                <a:latin typeface="Arial"/>
                <a:cs typeface="Arial"/>
              </a:rPr>
              <a:t>DEU, </a:t>
            </a:r>
            <a:r>
              <a:rPr sz="1800" spc="-40" dirty="0">
                <a:latin typeface="Arial"/>
                <a:cs typeface="Arial"/>
              </a:rPr>
              <a:t>FRA, </a:t>
            </a:r>
            <a:r>
              <a:rPr sz="1800" spc="-25" dirty="0">
                <a:latin typeface="Arial"/>
                <a:cs typeface="Arial"/>
              </a:rPr>
              <a:t>JPN, </a:t>
            </a:r>
            <a:r>
              <a:rPr sz="1800" spc="-50" dirty="0">
                <a:latin typeface="Arial"/>
                <a:cs typeface="Arial"/>
              </a:rPr>
              <a:t>KOR, </a:t>
            </a:r>
            <a:r>
              <a:rPr sz="1800" spc="35" dirty="0">
                <a:latin typeface="Arial"/>
                <a:cs typeface="Arial"/>
              </a:rPr>
              <a:t>NLD, </a:t>
            </a:r>
            <a:r>
              <a:rPr sz="1800" spc="-40" dirty="0">
                <a:latin typeface="Arial"/>
                <a:cs typeface="Arial"/>
              </a:rPr>
              <a:t>NOR, </a:t>
            </a:r>
            <a:r>
              <a:rPr sz="1800" spc="20" dirty="0">
                <a:latin typeface="Arial"/>
                <a:cs typeface="Arial"/>
              </a:rPr>
              <a:t>UK,</a:t>
            </a:r>
            <a:r>
              <a:rPr sz="1800" spc="-25" dirty="0">
                <a:latin typeface="Arial"/>
                <a:cs typeface="Arial"/>
              </a:rPr>
              <a:t> USA</a:t>
            </a:r>
            <a:endParaRPr sz="18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600"/>
              </a:spcBef>
            </a:pPr>
            <a:r>
              <a:rPr sz="18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Co-Chairs</a:t>
            </a:r>
            <a:r>
              <a:rPr sz="1800" spc="20" dirty="0">
                <a:latin typeface="Arial"/>
                <a:cs typeface="Arial"/>
              </a:rPr>
              <a:t>: </a:t>
            </a:r>
            <a:r>
              <a:rPr sz="1800" spc="35" dirty="0">
                <a:latin typeface="Arial"/>
                <a:cs typeface="Arial"/>
              </a:rPr>
              <a:t>Tateo </a:t>
            </a:r>
            <a:r>
              <a:rPr sz="1800" spc="15" dirty="0">
                <a:latin typeface="Arial"/>
                <a:cs typeface="Arial"/>
              </a:rPr>
              <a:t>Arimoto (JPN), </a:t>
            </a:r>
            <a:r>
              <a:rPr sz="1800" spc="-15" dirty="0">
                <a:latin typeface="Arial"/>
                <a:cs typeface="Arial"/>
              </a:rPr>
              <a:t>Jakob </a:t>
            </a:r>
            <a:r>
              <a:rPr sz="1800" spc="30" dirty="0">
                <a:latin typeface="Arial"/>
                <a:cs typeface="Arial"/>
              </a:rPr>
              <a:t>Zinsstag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(CHE),</a:t>
            </a:r>
            <a:r>
              <a:rPr sz="1800" spc="10" dirty="0">
                <a:latin typeface="Arial"/>
                <a:cs typeface="Arial"/>
              </a:rPr>
              <a:t> </a:t>
            </a:r>
            <a:endParaRPr sz="18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600"/>
              </a:spcBef>
            </a:pPr>
            <a:r>
              <a:rPr sz="1800" spc="40" dirty="0">
                <a:latin typeface="Arial"/>
                <a:cs typeface="Arial"/>
              </a:rPr>
              <a:t>Two </a:t>
            </a:r>
            <a:r>
              <a:rPr sz="1800" spc="30" dirty="0">
                <a:latin typeface="Arial"/>
                <a:cs typeface="Arial"/>
              </a:rPr>
              <a:t>workshops(Paris </a:t>
            </a:r>
            <a:r>
              <a:rPr sz="1800" spc="25" dirty="0">
                <a:latin typeface="Arial"/>
                <a:cs typeface="Arial"/>
              </a:rPr>
              <a:t>and </a:t>
            </a:r>
            <a:r>
              <a:rPr sz="1800" spc="15" dirty="0">
                <a:latin typeface="Arial"/>
                <a:cs typeface="Arial"/>
              </a:rPr>
              <a:t>Tokyo), </a:t>
            </a:r>
            <a:r>
              <a:rPr sz="1800" spc="20" dirty="0">
                <a:latin typeface="Arial"/>
                <a:cs typeface="Arial"/>
              </a:rPr>
              <a:t>ITConference </a:t>
            </a:r>
            <a:r>
              <a:rPr sz="1800" spc="25" dirty="0">
                <a:latin typeface="Arial"/>
                <a:cs typeface="Arial"/>
              </a:rPr>
              <a:t>(Sweden) </a:t>
            </a:r>
            <a:r>
              <a:rPr sz="1800" spc="30" dirty="0">
                <a:latin typeface="Arial"/>
                <a:cs typeface="Arial"/>
              </a:rPr>
              <a:t>and </a:t>
            </a:r>
            <a:r>
              <a:rPr sz="1800" spc="35" dirty="0">
                <a:latin typeface="Arial"/>
                <a:cs typeface="Arial"/>
              </a:rPr>
              <a:t>Belmont </a:t>
            </a:r>
            <a:r>
              <a:rPr sz="1800" spc="30" dirty="0">
                <a:latin typeface="Arial"/>
                <a:cs typeface="Arial"/>
              </a:rPr>
              <a:t>Forum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(WDC)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7659" y="1303019"/>
            <a:ext cx="11440795" cy="178625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91440" marR="571500">
              <a:lnSpc>
                <a:spcPct val="100000"/>
              </a:lnSpc>
              <a:spcBef>
                <a:spcPts val="200"/>
              </a:spcBef>
            </a:pPr>
            <a:r>
              <a:rPr sz="2000" b="0" spc="15" dirty="0">
                <a:latin typeface="Noto Sans CJK JP Medium"/>
                <a:cs typeface="Noto Sans CJK JP Medium"/>
              </a:rPr>
              <a:t>Transdisciplinary </a:t>
            </a:r>
            <a:r>
              <a:rPr sz="2000" b="0" spc="55" dirty="0">
                <a:latin typeface="Noto Sans CJK JP Medium"/>
                <a:cs typeface="Noto Sans CJK JP Medium"/>
              </a:rPr>
              <a:t>research(TDR) </a:t>
            </a:r>
            <a:r>
              <a:rPr sz="2000" spc="30" dirty="0">
                <a:latin typeface="Arial"/>
                <a:cs typeface="Arial"/>
              </a:rPr>
              <a:t>is </a:t>
            </a:r>
            <a:r>
              <a:rPr sz="2000" spc="65" dirty="0">
                <a:latin typeface="Arial"/>
                <a:cs typeface="Arial"/>
              </a:rPr>
              <a:t>important </a:t>
            </a:r>
            <a:r>
              <a:rPr sz="2000" spc="55" dirty="0">
                <a:latin typeface="Arial"/>
                <a:cs typeface="Arial"/>
              </a:rPr>
              <a:t>for </a:t>
            </a:r>
            <a:r>
              <a:rPr sz="2000" spc="30" dirty="0">
                <a:latin typeface="Arial"/>
                <a:cs typeface="Arial"/>
              </a:rPr>
              <a:t>developing </a:t>
            </a:r>
            <a:r>
              <a:rPr sz="2000" spc="50" dirty="0">
                <a:latin typeface="Arial"/>
                <a:cs typeface="Arial"/>
              </a:rPr>
              <a:t>solutions </a:t>
            </a:r>
            <a:r>
              <a:rPr sz="2000" spc="75" dirty="0">
                <a:latin typeface="Arial"/>
                <a:cs typeface="Arial"/>
              </a:rPr>
              <a:t>to </a:t>
            </a:r>
            <a:r>
              <a:rPr sz="2000" spc="40" dirty="0">
                <a:latin typeface="Arial"/>
                <a:cs typeface="Arial"/>
              </a:rPr>
              <a:t>complex </a:t>
            </a:r>
            <a:r>
              <a:rPr sz="2000" spc="25" dirty="0">
                <a:latin typeface="Arial"/>
                <a:cs typeface="Arial"/>
              </a:rPr>
              <a:t>societal  </a:t>
            </a:r>
            <a:r>
              <a:rPr sz="2000" spc="20" dirty="0">
                <a:latin typeface="Arial"/>
                <a:cs typeface="Arial"/>
              </a:rPr>
              <a:t>challenges, </a:t>
            </a:r>
            <a:r>
              <a:rPr sz="2000" spc="50" dirty="0">
                <a:latin typeface="Arial"/>
                <a:cs typeface="Arial"/>
              </a:rPr>
              <a:t>including </a:t>
            </a:r>
            <a:r>
              <a:rPr sz="2000" spc="40" dirty="0">
                <a:latin typeface="Arial"/>
                <a:cs typeface="Arial"/>
              </a:rPr>
              <a:t>the </a:t>
            </a:r>
            <a:r>
              <a:rPr sz="2000" b="0" spc="85" dirty="0">
                <a:latin typeface="Noto Sans CJK JP Medium"/>
                <a:cs typeface="Noto Sans CJK JP Medium"/>
              </a:rPr>
              <a:t>SDGs</a:t>
            </a:r>
            <a:r>
              <a:rPr sz="2000" spc="85" dirty="0">
                <a:latin typeface="Arial"/>
                <a:cs typeface="Arial"/>
              </a:rPr>
              <a:t>. </a:t>
            </a:r>
            <a:r>
              <a:rPr sz="2000" spc="15" dirty="0">
                <a:latin typeface="Arial"/>
                <a:cs typeface="Arial"/>
              </a:rPr>
              <a:t>Key </a:t>
            </a:r>
            <a:r>
              <a:rPr sz="2000" spc="45" dirty="0">
                <a:latin typeface="Arial"/>
                <a:cs typeface="Arial"/>
              </a:rPr>
              <a:t>features </a:t>
            </a:r>
            <a:r>
              <a:rPr sz="2000" spc="70" dirty="0">
                <a:latin typeface="Arial"/>
                <a:cs typeface="Arial"/>
              </a:rPr>
              <a:t>of </a:t>
            </a:r>
            <a:r>
              <a:rPr sz="2000" spc="45" dirty="0">
                <a:latin typeface="Arial"/>
                <a:cs typeface="Arial"/>
              </a:rPr>
              <a:t>transdisciplinary</a:t>
            </a:r>
            <a:r>
              <a:rPr sz="2000" spc="-35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research:</a:t>
            </a:r>
            <a:endParaRPr sz="2000">
              <a:latin typeface="Arial"/>
              <a:cs typeface="Arial"/>
            </a:endParaRPr>
          </a:p>
          <a:p>
            <a:pPr marL="1006475" indent="-45847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006475" algn="l"/>
                <a:tab pos="1007110" algn="l"/>
              </a:tabLst>
            </a:pPr>
            <a:r>
              <a:rPr sz="2000" spc="35" dirty="0">
                <a:latin typeface="Arial"/>
                <a:cs typeface="Arial"/>
              </a:rPr>
              <a:t>Collaboration </a:t>
            </a:r>
            <a:r>
              <a:rPr sz="2000" spc="45" dirty="0">
                <a:latin typeface="Arial"/>
                <a:cs typeface="Arial"/>
              </a:rPr>
              <a:t>between </a:t>
            </a:r>
            <a:r>
              <a:rPr sz="2000" b="0" spc="-5" dirty="0">
                <a:latin typeface="Noto Sans CJK JP Medium"/>
                <a:cs typeface="Noto Sans CJK JP Medium"/>
              </a:rPr>
              <a:t>natural </a:t>
            </a:r>
            <a:r>
              <a:rPr sz="2000" b="0" spc="15" dirty="0">
                <a:latin typeface="Noto Sans CJK JP Medium"/>
                <a:cs typeface="Noto Sans CJK JP Medium"/>
              </a:rPr>
              <a:t>and </a:t>
            </a:r>
            <a:r>
              <a:rPr sz="2000" b="0" spc="20" dirty="0">
                <a:latin typeface="Noto Sans CJK JP Medium"/>
                <a:cs typeface="Noto Sans CJK JP Medium"/>
              </a:rPr>
              <a:t>social</a:t>
            </a:r>
            <a:r>
              <a:rPr sz="2000" b="0" spc="50" dirty="0">
                <a:latin typeface="Noto Sans CJK JP Medium"/>
                <a:cs typeface="Noto Sans CJK JP Medium"/>
              </a:rPr>
              <a:t> </a:t>
            </a:r>
            <a:r>
              <a:rPr sz="2000" b="0" spc="30" dirty="0">
                <a:latin typeface="Noto Sans CJK JP Medium"/>
                <a:cs typeface="Noto Sans CJK JP Medium"/>
              </a:rPr>
              <a:t>sciences/humanities</a:t>
            </a:r>
            <a:endParaRPr sz="2000">
              <a:latin typeface="Noto Sans CJK JP Medium"/>
              <a:cs typeface="Noto Sans CJK JP Medium"/>
            </a:endParaRPr>
          </a:p>
          <a:p>
            <a:pPr marL="1006475" marR="741045" indent="-457834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1006475" algn="l"/>
                <a:tab pos="1007110" algn="l"/>
              </a:tabLst>
            </a:pPr>
            <a:r>
              <a:rPr sz="2000" spc="15" dirty="0">
                <a:latin typeface="Arial"/>
                <a:cs typeface="Arial"/>
              </a:rPr>
              <a:t>Engagement </a:t>
            </a:r>
            <a:r>
              <a:rPr sz="2000" spc="40" dirty="0">
                <a:latin typeface="Arial"/>
                <a:cs typeface="Arial"/>
              </a:rPr>
              <a:t>of </a:t>
            </a:r>
            <a:r>
              <a:rPr sz="2000" b="0" spc="25" dirty="0">
                <a:latin typeface="Noto Sans CJK JP Medium"/>
                <a:cs typeface="Noto Sans CJK JP Medium"/>
              </a:rPr>
              <a:t>non-academic </a:t>
            </a:r>
            <a:r>
              <a:rPr sz="2000" b="0" spc="5" dirty="0">
                <a:latin typeface="Noto Sans CJK JP Medium"/>
                <a:cs typeface="Noto Sans CJK JP Medium"/>
              </a:rPr>
              <a:t>stakeholders</a:t>
            </a:r>
            <a:r>
              <a:rPr sz="2000" spc="5" dirty="0">
                <a:latin typeface="Arial"/>
                <a:cs typeface="Arial"/>
              </a:rPr>
              <a:t>, </a:t>
            </a:r>
            <a:r>
              <a:rPr sz="2000" spc="35" dirty="0">
                <a:latin typeface="Arial"/>
                <a:cs typeface="Arial"/>
              </a:rPr>
              <a:t>such </a:t>
            </a:r>
            <a:r>
              <a:rPr sz="2000" spc="10" dirty="0">
                <a:latin typeface="Arial"/>
                <a:cs typeface="Arial"/>
              </a:rPr>
              <a:t>as </a:t>
            </a:r>
            <a:r>
              <a:rPr sz="2000" spc="50" dirty="0">
                <a:latin typeface="Arial"/>
                <a:cs typeface="Arial"/>
              </a:rPr>
              <a:t>public officials, </a:t>
            </a:r>
            <a:r>
              <a:rPr sz="2000" spc="40" dirty="0">
                <a:latin typeface="Arial"/>
                <a:cs typeface="Arial"/>
              </a:rPr>
              <a:t>citizens </a:t>
            </a:r>
            <a:r>
              <a:rPr sz="2000" spc="25" dirty="0">
                <a:latin typeface="Arial"/>
                <a:cs typeface="Arial"/>
              </a:rPr>
              <a:t>and  </a:t>
            </a:r>
            <a:r>
              <a:rPr sz="2000" spc="35" dirty="0">
                <a:latin typeface="Arial"/>
                <a:cs typeface="Arial"/>
              </a:rPr>
              <a:t>commercial or </a:t>
            </a:r>
            <a:r>
              <a:rPr sz="2000" spc="90" dirty="0">
                <a:latin typeface="Arial"/>
                <a:cs typeface="Arial"/>
              </a:rPr>
              <a:t>not-for-profit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35" dirty="0">
                <a:latin typeface="Arial"/>
                <a:cs typeface="Arial"/>
              </a:rPr>
              <a:t>organisations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531" y="3291840"/>
            <a:ext cx="11204575" cy="18262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1440" marR="1087120">
              <a:lnSpc>
                <a:spcPts val="1939"/>
              </a:lnSpc>
              <a:spcBef>
                <a:spcPts val="270"/>
              </a:spcBef>
            </a:pPr>
            <a:r>
              <a:rPr sz="18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Aim </a:t>
            </a:r>
            <a:r>
              <a:rPr sz="18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 </a:t>
            </a:r>
            <a:r>
              <a:rPr sz="1800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How </a:t>
            </a:r>
            <a:r>
              <a:rPr sz="18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 </a:t>
            </a:r>
            <a:r>
              <a:rPr sz="1800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we </a:t>
            </a:r>
            <a:r>
              <a:rPr sz="1800" u="sng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promote </a:t>
            </a:r>
            <a:r>
              <a:rPr sz="18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transdisciplinary </a:t>
            </a:r>
            <a:r>
              <a:rPr sz="18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research </a:t>
            </a:r>
            <a:r>
              <a:rPr sz="1800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(TDR) </a:t>
            </a:r>
            <a:r>
              <a:rPr sz="1800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at </a:t>
            </a:r>
            <a:r>
              <a:rPr sz="1800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 </a:t>
            </a:r>
            <a:r>
              <a:rPr sz="1800" u="sng" spc="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project </a:t>
            </a:r>
            <a:r>
              <a:rPr sz="18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level across 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different 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communities </a:t>
            </a:r>
            <a:r>
              <a:rPr sz="1800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 </a:t>
            </a:r>
            <a:r>
              <a:rPr sz="18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countries </a:t>
            </a:r>
            <a:r>
              <a:rPr sz="18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 address </a:t>
            </a:r>
            <a:r>
              <a:rPr sz="18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complex </a:t>
            </a:r>
            <a:r>
              <a:rPr sz="18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societal </a:t>
            </a:r>
            <a:r>
              <a:rPr sz="18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challenges?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25" dirty="0">
                <a:latin typeface="Arial"/>
                <a:cs typeface="Arial"/>
              </a:rPr>
              <a:t>The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project:</a:t>
            </a:r>
            <a:endParaRPr sz="1800">
              <a:latin typeface="Arial"/>
              <a:cs typeface="Arial"/>
            </a:endParaRPr>
          </a:p>
          <a:p>
            <a:pPr marL="320040" indent="-229235">
              <a:lnSpc>
                <a:spcPct val="100000"/>
              </a:lnSpc>
              <a:spcBef>
                <a:spcPts val="760"/>
              </a:spcBef>
              <a:buChar char="•"/>
              <a:tabLst>
                <a:tab pos="320040" algn="l"/>
                <a:tab pos="320675" algn="l"/>
              </a:tabLst>
            </a:pPr>
            <a:r>
              <a:rPr sz="1800" spc="10" dirty="0">
                <a:latin typeface="Arial"/>
                <a:cs typeface="Arial"/>
              </a:rPr>
              <a:t>Focuses </a:t>
            </a:r>
            <a:r>
              <a:rPr sz="1800" spc="15" dirty="0">
                <a:latin typeface="Arial"/>
                <a:cs typeface="Arial"/>
              </a:rPr>
              <a:t>on a </a:t>
            </a:r>
            <a:r>
              <a:rPr sz="1800" b="0" spc="20" dirty="0">
                <a:latin typeface="Noto Sans CJK JP Medium"/>
                <a:cs typeface="Noto Sans CJK JP Medium"/>
              </a:rPr>
              <a:t>systematic </a:t>
            </a:r>
            <a:r>
              <a:rPr sz="1800" b="0" spc="25" dirty="0">
                <a:latin typeface="Noto Sans CJK JP Medium"/>
                <a:cs typeface="Noto Sans CJK JP Medium"/>
              </a:rPr>
              <a:t>analysis </a:t>
            </a:r>
            <a:r>
              <a:rPr sz="1800" spc="60" dirty="0">
                <a:latin typeface="Arial"/>
                <a:cs typeface="Arial"/>
              </a:rPr>
              <a:t>of </a:t>
            </a:r>
            <a:r>
              <a:rPr sz="1800" spc="35" dirty="0">
                <a:latin typeface="Arial"/>
                <a:cs typeface="Arial"/>
              </a:rPr>
              <a:t>practices </a:t>
            </a:r>
            <a:r>
              <a:rPr sz="1800" spc="25" dirty="0">
                <a:latin typeface="Arial"/>
                <a:cs typeface="Arial"/>
              </a:rPr>
              <a:t>and </a:t>
            </a:r>
            <a:r>
              <a:rPr sz="1800" spc="20" dirty="0">
                <a:latin typeface="Arial"/>
                <a:cs typeface="Arial"/>
              </a:rPr>
              <a:t>challenges </a:t>
            </a:r>
            <a:r>
              <a:rPr sz="1800" spc="60" dirty="0">
                <a:latin typeface="Arial"/>
                <a:cs typeface="Arial"/>
              </a:rPr>
              <a:t>for </a:t>
            </a:r>
            <a:r>
              <a:rPr sz="1800" spc="40" dirty="0">
                <a:latin typeface="Arial"/>
                <a:cs typeface="Arial"/>
              </a:rPr>
              <a:t>transdisciplinary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25" dirty="0">
                <a:latin typeface="Arial"/>
                <a:cs typeface="Arial"/>
              </a:rPr>
              <a:t>research </a:t>
            </a:r>
            <a:endParaRPr sz="1800">
              <a:latin typeface="Arial"/>
              <a:cs typeface="Arial"/>
            </a:endParaRPr>
          </a:p>
          <a:p>
            <a:pPr marL="320040" indent="-229235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20040" algn="l"/>
                <a:tab pos="320675" algn="l"/>
              </a:tabLst>
            </a:pPr>
            <a:r>
              <a:rPr sz="1800" b="0" spc="50" dirty="0">
                <a:latin typeface="Noto Sans CJK JP Medium"/>
                <a:cs typeface="Noto Sans CJK JP Medium"/>
              </a:rPr>
              <a:t>Case study </a:t>
            </a:r>
            <a:r>
              <a:rPr sz="1800" b="0" spc="5" dirty="0">
                <a:latin typeface="Noto Sans CJK JP Medium"/>
                <a:cs typeface="Noto Sans CJK JP Medium"/>
              </a:rPr>
              <a:t>survey </a:t>
            </a:r>
            <a:r>
              <a:rPr sz="1800" spc="25" dirty="0">
                <a:latin typeface="Arial"/>
                <a:cs typeface="Arial"/>
              </a:rPr>
              <a:t>and </a:t>
            </a:r>
            <a:r>
              <a:rPr sz="1800" b="0" spc="5" dirty="0">
                <a:latin typeface="Noto Sans CJK JP Medium"/>
                <a:cs typeface="Noto Sans CJK JP Medium"/>
              </a:rPr>
              <a:t>interviews </a:t>
            </a:r>
            <a:r>
              <a:rPr sz="1800" spc="45" dirty="0">
                <a:latin typeface="Arial"/>
                <a:cs typeface="Arial"/>
              </a:rPr>
              <a:t>to </a:t>
            </a:r>
            <a:r>
              <a:rPr sz="1800" spc="40" dirty="0">
                <a:latin typeface="Arial"/>
                <a:cs typeface="Arial"/>
              </a:rPr>
              <a:t>clarify </a:t>
            </a:r>
            <a:r>
              <a:rPr sz="1800" spc="55" dirty="0">
                <a:latin typeface="Arial"/>
                <a:cs typeface="Arial"/>
              </a:rPr>
              <a:t>the </a:t>
            </a:r>
            <a:r>
              <a:rPr sz="1800" spc="10" dirty="0">
                <a:latin typeface="Arial"/>
                <a:cs typeface="Arial"/>
              </a:rPr>
              <a:t>key </a:t>
            </a:r>
            <a:r>
              <a:rPr sz="1800" spc="35" dirty="0">
                <a:latin typeface="Arial"/>
                <a:cs typeface="Arial"/>
              </a:rPr>
              <a:t>aspects </a:t>
            </a:r>
            <a:r>
              <a:rPr sz="1800" spc="25" dirty="0">
                <a:latin typeface="Arial"/>
                <a:cs typeface="Arial"/>
              </a:rPr>
              <a:t>of </a:t>
            </a:r>
            <a:r>
              <a:rPr sz="1800" b="0" spc="45" dirty="0">
                <a:latin typeface="Noto Sans CJK JP Medium"/>
                <a:cs typeface="Noto Sans CJK JP Medium"/>
              </a:rPr>
              <a:t>successful </a:t>
            </a:r>
            <a:r>
              <a:rPr sz="1800" spc="40" dirty="0">
                <a:latin typeface="Arial"/>
                <a:cs typeface="Arial"/>
              </a:rPr>
              <a:t>transdisciplinary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research </a:t>
            </a:r>
            <a:endParaRPr sz="1800">
              <a:latin typeface="Arial"/>
              <a:cs typeface="Arial"/>
            </a:endParaRPr>
          </a:p>
          <a:p>
            <a:pPr marL="320040" indent="-229235">
              <a:lnSpc>
                <a:spcPct val="100000"/>
              </a:lnSpc>
              <a:spcBef>
                <a:spcPts val="795"/>
              </a:spcBef>
              <a:buChar char="•"/>
              <a:tabLst>
                <a:tab pos="320040" algn="l"/>
                <a:tab pos="320675" algn="l"/>
              </a:tabLst>
            </a:pPr>
            <a:r>
              <a:rPr sz="1800" spc="20" dirty="0">
                <a:latin typeface="Arial"/>
                <a:cs typeface="Arial"/>
              </a:rPr>
              <a:t>Aims </a:t>
            </a:r>
            <a:r>
              <a:rPr sz="1800" spc="40" dirty="0">
                <a:latin typeface="Arial"/>
                <a:cs typeface="Arial"/>
              </a:rPr>
              <a:t>to </a:t>
            </a:r>
            <a:r>
              <a:rPr sz="1800" spc="35" dirty="0">
                <a:latin typeface="Arial"/>
                <a:cs typeface="Arial"/>
              </a:rPr>
              <a:t>promote </a:t>
            </a:r>
            <a:r>
              <a:rPr sz="1800" b="0" dirty="0">
                <a:latin typeface="Noto Sans CJK JP Medium"/>
                <a:cs typeface="Noto Sans CJK JP Medium"/>
              </a:rPr>
              <a:t>mutual </a:t>
            </a:r>
            <a:r>
              <a:rPr sz="1800" b="0" spc="5" dirty="0">
                <a:latin typeface="Noto Sans CJK JP Medium"/>
                <a:cs typeface="Noto Sans CJK JP Medium"/>
              </a:rPr>
              <a:t>learning </a:t>
            </a:r>
            <a:r>
              <a:rPr sz="1800" spc="40" dirty="0">
                <a:latin typeface="Arial"/>
                <a:cs typeface="Arial"/>
              </a:rPr>
              <a:t>between </a:t>
            </a:r>
            <a:r>
              <a:rPr sz="1800" spc="30" dirty="0">
                <a:latin typeface="Arial"/>
                <a:cs typeface="Arial"/>
              </a:rPr>
              <a:t>countries, </a:t>
            </a:r>
            <a:r>
              <a:rPr sz="1800" spc="40" dirty="0">
                <a:latin typeface="Arial"/>
                <a:cs typeface="Arial"/>
              </a:rPr>
              <a:t>through </a:t>
            </a:r>
            <a:r>
              <a:rPr sz="1800" spc="25" dirty="0">
                <a:latin typeface="Arial"/>
                <a:cs typeface="Arial"/>
              </a:rPr>
              <a:t>sharing </a:t>
            </a:r>
            <a:r>
              <a:rPr sz="1800" spc="60" dirty="0">
                <a:latin typeface="Arial"/>
                <a:cs typeface="Arial"/>
              </a:rPr>
              <a:t>of </a:t>
            </a:r>
            <a:r>
              <a:rPr sz="1800" spc="5" dirty="0">
                <a:latin typeface="Arial"/>
                <a:cs typeface="Arial"/>
              </a:rPr>
              <a:t>good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35" dirty="0">
                <a:latin typeface="Arial"/>
                <a:cs typeface="Arial"/>
              </a:rPr>
              <a:t>practices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8806" y="248158"/>
            <a:ext cx="695960" cy="645160"/>
            <a:chOff x="98806" y="248158"/>
            <a:chExt cx="695960" cy="645160"/>
          </a:xfrm>
        </p:grpSpPr>
        <p:sp>
          <p:nvSpPr>
            <p:cNvPr id="7" name="object 7"/>
            <p:cNvSpPr/>
            <p:nvPr/>
          </p:nvSpPr>
          <p:spPr>
            <a:xfrm>
              <a:off x="105156" y="254508"/>
              <a:ext cx="683260" cy="632460"/>
            </a:xfrm>
            <a:custGeom>
              <a:avLst/>
              <a:gdLst/>
              <a:ahLst/>
              <a:cxnLst/>
              <a:rect l="l" t="t" r="r" b="b"/>
              <a:pathLst>
                <a:path w="683260" h="632460">
                  <a:moveTo>
                    <a:pt x="341375" y="0"/>
                  </a:moveTo>
                  <a:lnTo>
                    <a:pt x="290931" y="3429"/>
                  </a:lnTo>
                  <a:lnTo>
                    <a:pt x="242784" y="13390"/>
                  </a:lnTo>
                  <a:lnTo>
                    <a:pt x="197462" y="29395"/>
                  </a:lnTo>
                  <a:lnTo>
                    <a:pt x="155495" y="50952"/>
                  </a:lnTo>
                  <a:lnTo>
                    <a:pt x="117410" y="77574"/>
                  </a:lnTo>
                  <a:lnTo>
                    <a:pt x="83735" y="108769"/>
                  </a:lnTo>
                  <a:lnTo>
                    <a:pt x="54999" y="144050"/>
                  </a:lnTo>
                  <a:lnTo>
                    <a:pt x="31729" y="182925"/>
                  </a:lnTo>
                  <a:lnTo>
                    <a:pt x="14453" y="224907"/>
                  </a:lnTo>
                  <a:lnTo>
                    <a:pt x="3701" y="269505"/>
                  </a:lnTo>
                  <a:lnTo>
                    <a:pt x="0" y="316230"/>
                  </a:lnTo>
                  <a:lnTo>
                    <a:pt x="3701" y="362954"/>
                  </a:lnTo>
                  <a:lnTo>
                    <a:pt x="14453" y="407552"/>
                  </a:lnTo>
                  <a:lnTo>
                    <a:pt x="31729" y="449534"/>
                  </a:lnTo>
                  <a:lnTo>
                    <a:pt x="54999" y="488409"/>
                  </a:lnTo>
                  <a:lnTo>
                    <a:pt x="83735" y="523690"/>
                  </a:lnTo>
                  <a:lnTo>
                    <a:pt x="117410" y="554885"/>
                  </a:lnTo>
                  <a:lnTo>
                    <a:pt x="155495" y="581507"/>
                  </a:lnTo>
                  <a:lnTo>
                    <a:pt x="197462" y="603064"/>
                  </a:lnTo>
                  <a:lnTo>
                    <a:pt x="242784" y="619069"/>
                  </a:lnTo>
                  <a:lnTo>
                    <a:pt x="290931" y="629030"/>
                  </a:lnTo>
                  <a:lnTo>
                    <a:pt x="341375" y="632460"/>
                  </a:lnTo>
                  <a:lnTo>
                    <a:pt x="391820" y="629030"/>
                  </a:lnTo>
                  <a:lnTo>
                    <a:pt x="439967" y="619069"/>
                  </a:lnTo>
                  <a:lnTo>
                    <a:pt x="485289" y="603064"/>
                  </a:lnTo>
                  <a:lnTo>
                    <a:pt x="527256" y="581507"/>
                  </a:lnTo>
                  <a:lnTo>
                    <a:pt x="565341" y="554885"/>
                  </a:lnTo>
                  <a:lnTo>
                    <a:pt x="599016" y="523690"/>
                  </a:lnTo>
                  <a:lnTo>
                    <a:pt x="627752" y="488409"/>
                  </a:lnTo>
                  <a:lnTo>
                    <a:pt x="651022" y="449534"/>
                  </a:lnTo>
                  <a:lnTo>
                    <a:pt x="668298" y="407552"/>
                  </a:lnTo>
                  <a:lnTo>
                    <a:pt x="679050" y="362954"/>
                  </a:lnTo>
                  <a:lnTo>
                    <a:pt x="682752" y="316230"/>
                  </a:lnTo>
                  <a:lnTo>
                    <a:pt x="679050" y="269505"/>
                  </a:lnTo>
                  <a:lnTo>
                    <a:pt x="668298" y="224907"/>
                  </a:lnTo>
                  <a:lnTo>
                    <a:pt x="651022" y="182925"/>
                  </a:lnTo>
                  <a:lnTo>
                    <a:pt x="627752" y="144050"/>
                  </a:lnTo>
                  <a:lnTo>
                    <a:pt x="599016" y="108769"/>
                  </a:lnTo>
                  <a:lnTo>
                    <a:pt x="565341" y="77574"/>
                  </a:lnTo>
                  <a:lnTo>
                    <a:pt x="527256" y="50952"/>
                  </a:lnTo>
                  <a:lnTo>
                    <a:pt x="485289" y="29395"/>
                  </a:lnTo>
                  <a:lnTo>
                    <a:pt x="439967" y="13390"/>
                  </a:lnTo>
                  <a:lnTo>
                    <a:pt x="391820" y="3429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5156" y="254508"/>
              <a:ext cx="683260" cy="632460"/>
            </a:xfrm>
            <a:custGeom>
              <a:avLst/>
              <a:gdLst/>
              <a:ahLst/>
              <a:cxnLst/>
              <a:rect l="l" t="t" r="r" b="b"/>
              <a:pathLst>
                <a:path w="683260" h="632460">
                  <a:moveTo>
                    <a:pt x="0" y="316230"/>
                  </a:moveTo>
                  <a:lnTo>
                    <a:pt x="3701" y="269505"/>
                  </a:lnTo>
                  <a:lnTo>
                    <a:pt x="14453" y="224907"/>
                  </a:lnTo>
                  <a:lnTo>
                    <a:pt x="31729" y="182925"/>
                  </a:lnTo>
                  <a:lnTo>
                    <a:pt x="54999" y="144050"/>
                  </a:lnTo>
                  <a:lnTo>
                    <a:pt x="83735" y="108769"/>
                  </a:lnTo>
                  <a:lnTo>
                    <a:pt x="117410" y="77574"/>
                  </a:lnTo>
                  <a:lnTo>
                    <a:pt x="155495" y="50952"/>
                  </a:lnTo>
                  <a:lnTo>
                    <a:pt x="197462" y="29395"/>
                  </a:lnTo>
                  <a:lnTo>
                    <a:pt x="242784" y="13390"/>
                  </a:lnTo>
                  <a:lnTo>
                    <a:pt x="290931" y="3429"/>
                  </a:lnTo>
                  <a:lnTo>
                    <a:pt x="341375" y="0"/>
                  </a:lnTo>
                  <a:lnTo>
                    <a:pt x="391820" y="3429"/>
                  </a:lnTo>
                  <a:lnTo>
                    <a:pt x="439967" y="13390"/>
                  </a:lnTo>
                  <a:lnTo>
                    <a:pt x="485289" y="29395"/>
                  </a:lnTo>
                  <a:lnTo>
                    <a:pt x="527256" y="50952"/>
                  </a:lnTo>
                  <a:lnTo>
                    <a:pt x="565341" y="77574"/>
                  </a:lnTo>
                  <a:lnTo>
                    <a:pt x="599016" y="108769"/>
                  </a:lnTo>
                  <a:lnTo>
                    <a:pt x="627752" y="144050"/>
                  </a:lnTo>
                  <a:lnTo>
                    <a:pt x="651022" y="182925"/>
                  </a:lnTo>
                  <a:lnTo>
                    <a:pt x="668298" y="224907"/>
                  </a:lnTo>
                  <a:lnTo>
                    <a:pt x="679050" y="269505"/>
                  </a:lnTo>
                  <a:lnTo>
                    <a:pt x="682752" y="316230"/>
                  </a:lnTo>
                  <a:lnTo>
                    <a:pt x="679050" y="362954"/>
                  </a:lnTo>
                  <a:lnTo>
                    <a:pt x="668298" y="407552"/>
                  </a:lnTo>
                  <a:lnTo>
                    <a:pt x="651022" y="449534"/>
                  </a:lnTo>
                  <a:lnTo>
                    <a:pt x="627752" y="488409"/>
                  </a:lnTo>
                  <a:lnTo>
                    <a:pt x="599016" y="523690"/>
                  </a:lnTo>
                  <a:lnTo>
                    <a:pt x="565341" y="554885"/>
                  </a:lnTo>
                  <a:lnTo>
                    <a:pt x="527256" y="581507"/>
                  </a:lnTo>
                  <a:lnTo>
                    <a:pt x="485289" y="603064"/>
                  </a:lnTo>
                  <a:lnTo>
                    <a:pt x="439967" y="619069"/>
                  </a:lnTo>
                  <a:lnTo>
                    <a:pt x="391820" y="629030"/>
                  </a:lnTo>
                  <a:lnTo>
                    <a:pt x="341375" y="632460"/>
                  </a:lnTo>
                  <a:lnTo>
                    <a:pt x="290931" y="629030"/>
                  </a:lnTo>
                  <a:lnTo>
                    <a:pt x="242784" y="619069"/>
                  </a:lnTo>
                  <a:lnTo>
                    <a:pt x="197462" y="603064"/>
                  </a:lnTo>
                  <a:lnTo>
                    <a:pt x="155495" y="581507"/>
                  </a:lnTo>
                  <a:lnTo>
                    <a:pt x="117410" y="554885"/>
                  </a:lnTo>
                  <a:lnTo>
                    <a:pt x="83735" y="523690"/>
                  </a:lnTo>
                  <a:lnTo>
                    <a:pt x="54999" y="488409"/>
                  </a:lnTo>
                  <a:lnTo>
                    <a:pt x="31729" y="449534"/>
                  </a:lnTo>
                  <a:lnTo>
                    <a:pt x="14453" y="407552"/>
                  </a:lnTo>
                  <a:lnTo>
                    <a:pt x="3701" y="362954"/>
                  </a:lnTo>
                  <a:lnTo>
                    <a:pt x="0" y="31623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0984" y="385952"/>
            <a:ext cx="1714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3</a:t>
            </a:r>
            <a:endParaRPr sz="200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4011" y="279018"/>
            <a:ext cx="64274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60" dirty="0"/>
              <a:t>OECD </a:t>
            </a:r>
            <a:r>
              <a:rPr sz="2800" spc="125" dirty="0"/>
              <a:t>TDR </a:t>
            </a:r>
            <a:r>
              <a:rPr sz="2800" spc="45" dirty="0"/>
              <a:t>projects </a:t>
            </a:r>
            <a:r>
              <a:rPr sz="2800" spc="100" dirty="0"/>
              <a:t>: </a:t>
            </a:r>
            <a:r>
              <a:rPr sz="2800" b="1" spc="-5" dirty="0">
                <a:latin typeface="Arial"/>
                <a:cs typeface="Arial"/>
              </a:rPr>
              <a:t>28 Case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studies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18768" y="854710"/>
          <a:ext cx="8985885" cy="5694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8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9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634">
                <a:tc>
                  <a:txBody>
                    <a:bodyPr/>
                    <a:lstStyle/>
                    <a:p>
                      <a:pPr marL="415290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b="0" spc="45" dirty="0">
                          <a:solidFill>
                            <a:srgbClr val="FFFFFF"/>
                          </a:solidFill>
                          <a:latin typeface="Noto Sans CJK JP Medium"/>
                          <a:cs typeface="Noto Sans CJK JP Medium"/>
                        </a:rPr>
                        <a:t>Lead</a:t>
                      </a:r>
                      <a:r>
                        <a:rPr sz="1600" b="0" spc="30" dirty="0">
                          <a:solidFill>
                            <a:srgbClr val="FFFFFF"/>
                          </a:solidFill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FFFFFF"/>
                          </a:solidFill>
                          <a:latin typeface="Noto Sans CJK JP Medium"/>
                          <a:cs typeface="Noto Sans CJK JP Medium"/>
                        </a:rPr>
                        <a:t>Country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122555" marB="0"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7495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b="0" spc="15" dirty="0">
                          <a:solidFill>
                            <a:srgbClr val="FFFFFF"/>
                          </a:solidFill>
                          <a:latin typeface="Noto Sans CJK JP Medium"/>
                          <a:cs typeface="Noto Sans CJK JP Medium"/>
                        </a:rPr>
                        <a:t>Subject</a:t>
                      </a:r>
                      <a:r>
                        <a:rPr sz="1600" b="0" spc="100" dirty="0">
                          <a:solidFill>
                            <a:srgbClr val="FFFFFF"/>
                          </a:solidFill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600" b="0" spc="30" dirty="0">
                          <a:solidFill>
                            <a:srgbClr val="FFFFFF"/>
                          </a:solidFill>
                          <a:latin typeface="Noto Sans CJK JP Medium"/>
                          <a:cs typeface="Noto Sans CJK JP Medium"/>
                        </a:rPr>
                        <a:t>Areas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122555" marB="0"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b="0" spc="55" dirty="0">
                          <a:solidFill>
                            <a:srgbClr val="FFFFFF"/>
                          </a:solidFill>
                          <a:latin typeface="Noto Sans CJK JP Medium"/>
                          <a:cs typeface="Noto Sans CJK JP Medium"/>
                        </a:rPr>
                        <a:t>Cases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122555" marB="0"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55">
                <a:tc>
                  <a:txBody>
                    <a:bodyPr/>
                    <a:lstStyle/>
                    <a:p>
                      <a:pPr marL="41592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b="0" spc="-5" dirty="0">
                          <a:latin typeface="Noto Sans CJK JP Medium"/>
                          <a:cs typeface="Noto Sans CJK JP Medium"/>
                        </a:rPr>
                        <a:t>Belgium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4471C4"/>
                      </a:solidFill>
                      <a:prstDash val="solid"/>
                    </a:lnL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Food, </a:t>
                      </a:r>
                      <a:r>
                        <a:rPr sz="1600" spc="25" dirty="0">
                          <a:latin typeface="Arial"/>
                          <a:cs typeface="Arial"/>
                        </a:rPr>
                        <a:t>land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use,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25" dirty="0">
                          <a:latin typeface="Arial"/>
                          <a:cs typeface="Arial"/>
                        </a:rPr>
                        <a:t>environment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R w="12700">
                      <a:solidFill>
                        <a:srgbClr val="4471C4"/>
                      </a:solidFill>
                      <a:prstDash val="solid"/>
                    </a:lnR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23">
                <a:tc>
                  <a:txBody>
                    <a:bodyPr/>
                    <a:lstStyle/>
                    <a:p>
                      <a:pPr marL="417830" algn="ctr">
                        <a:lnSpc>
                          <a:spcPts val="1910"/>
                        </a:lnSpc>
                      </a:pPr>
                      <a:r>
                        <a:rPr sz="1600" b="0" spc="-10" dirty="0">
                          <a:latin typeface="Noto Sans CJK JP Medium"/>
                          <a:cs typeface="Noto Sans CJK JP Medium"/>
                        </a:rPr>
                        <a:t>Colombia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ts val="1910"/>
                        </a:lnSpc>
                      </a:pPr>
                      <a:r>
                        <a:rPr sz="1600" spc="35" dirty="0">
                          <a:latin typeface="Arial"/>
                          <a:cs typeface="Arial"/>
                        </a:rPr>
                        <a:t>Traditional</a:t>
                      </a:r>
                      <a:r>
                        <a:rPr sz="1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35" dirty="0">
                          <a:latin typeface="Arial"/>
                          <a:cs typeface="Arial"/>
                        </a:rPr>
                        <a:t>music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ts val="1910"/>
                        </a:lnSpc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411">
                <a:tc>
                  <a:txBody>
                    <a:bodyPr/>
                    <a:lstStyle/>
                    <a:p>
                      <a:pPr marL="41592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00" b="0" spc="20" dirty="0">
                          <a:latin typeface="Noto Sans CJK JP Medium"/>
                          <a:cs typeface="Noto Sans CJK JP Medium"/>
                        </a:rPr>
                        <a:t>France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spc="20" dirty="0">
                          <a:latin typeface="Arial"/>
                          <a:cs typeface="Arial"/>
                        </a:rPr>
                        <a:t>Climate 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change, </a:t>
                      </a:r>
                      <a:r>
                        <a:rPr sz="1600" spc="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transport,</a:t>
                      </a:r>
                      <a:r>
                        <a:rPr sz="1600" spc="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atmospheric 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21640">
                        <a:lnSpc>
                          <a:spcPct val="100000"/>
                        </a:lnSpc>
                      </a:pPr>
                      <a:r>
                        <a:rPr sz="1600" spc="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pollution </a:t>
                      </a:r>
                      <a:r>
                        <a:rPr sz="1600" spc="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600" spc="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health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79070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538">
                <a:tc>
                  <a:txBody>
                    <a:bodyPr/>
                    <a:lstStyle/>
                    <a:p>
                      <a:pPr marL="41719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00" b="0" spc="-5" dirty="0">
                          <a:latin typeface="Noto Sans CJK JP Medium"/>
                          <a:cs typeface="Noto Sans CJK JP Medium"/>
                        </a:rPr>
                        <a:t>Germany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1640" marR="73787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spc="5" dirty="0">
                          <a:latin typeface="Arial"/>
                          <a:cs typeface="Arial"/>
                        </a:rPr>
                        <a:t>Solar </a:t>
                      </a:r>
                      <a:r>
                        <a:rPr sz="1600" spc="25" dirty="0">
                          <a:latin typeface="Arial"/>
                          <a:cs typeface="Arial"/>
                        </a:rPr>
                        <a:t>energy-food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nexus, </a:t>
                      </a:r>
                      <a:r>
                        <a:rPr sz="1600" spc="45" dirty="0">
                          <a:latin typeface="Arial"/>
                          <a:cs typeface="Arial"/>
                        </a:rPr>
                        <a:t>water </a:t>
                      </a:r>
                      <a:r>
                        <a:rPr sz="1600" spc="15" dirty="0">
                          <a:latin typeface="Arial"/>
                          <a:cs typeface="Arial"/>
                        </a:rPr>
                        <a:t>resource  </a:t>
                      </a:r>
                      <a:r>
                        <a:rPr sz="1600" spc="20" dirty="0">
                          <a:latin typeface="Arial"/>
                          <a:cs typeface="Arial"/>
                        </a:rPr>
                        <a:t>management, 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agriculture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79070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410">
                <a:tc>
                  <a:txBody>
                    <a:bodyPr/>
                    <a:lstStyle/>
                    <a:p>
                      <a:pPr marL="41846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00" b="0" spc="-45" dirty="0">
                          <a:latin typeface="Noto Sans CJK JP Medium"/>
                          <a:cs typeface="Noto Sans CJK JP Medium"/>
                        </a:rPr>
                        <a:t>Japan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21640" marR="4064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spc="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Natural </a:t>
                      </a:r>
                      <a:r>
                        <a:rPr sz="1600" spc="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disasters</a:t>
                      </a:r>
                      <a:r>
                        <a:rPr sz="1600" spc="2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energy, 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bio </a:t>
                      </a:r>
                      <a:r>
                        <a:rPr sz="1600" spc="15" dirty="0">
                          <a:latin typeface="Arial"/>
                          <a:cs typeface="Arial"/>
                        </a:rPr>
                        <a:t>resources and  </a:t>
                      </a:r>
                      <a:r>
                        <a:rPr sz="1600" spc="20" dirty="0">
                          <a:latin typeface="Arial"/>
                          <a:cs typeface="Arial"/>
                        </a:rPr>
                        <a:t>disaster, </a:t>
                      </a:r>
                      <a:r>
                        <a:rPr sz="1600" spc="45" dirty="0">
                          <a:latin typeface="Arial"/>
                          <a:cs typeface="Arial"/>
                        </a:rPr>
                        <a:t>mobility </a:t>
                      </a:r>
                      <a:r>
                        <a:rPr sz="1600" spc="1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ageing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79070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23">
                <a:tc>
                  <a:txBody>
                    <a:bodyPr/>
                    <a:lstStyle/>
                    <a:p>
                      <a:pPr marL="417830" algn="ctr">
                        <a:lnSpc>
                          <a:spcPts val="1914"/>
                        </a:lnSpc>
                      </a:pPr>
                      <a:r>
                        <a:rPr sz="1600" b="0" spc="10" dirty="0">
                          <a:latin typeface="Noto Sans CJK JP Medium"/>
                          <a:cs typeface="Noto Sans CJK JP Medium"/>
                        </a:rPr>
                        <a:t>Korea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ts val="1914"/>
                        </a:lnSpc>
                      </a:pPr>
                      <a:r>
                        <a:rPr sz="1600" spc="20" dirty="0">
                          <a:latin typeface="Arial"/>
                          <a:cs typeface="Arial"/>
                        </a:rPr>
                        <a:t>Community</a:t>
                      </a:r>
                      <a:r>
                        <a:rPr sz="16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policing 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ts val="1914"/>
                        </a:lnSpc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306">
                <a:tc>
                  <a:txBody>
                    <a:bodyPr/>
                    <a:lstStyle/>
                    <a:p>
                      <a:pPr marL="41719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600" b="0" spc="5" dirty="0">
                          <a:latin typeface="Noto Sans CJK JP Medium"/>
                          <a:cs typeface="Noto Sans CJK JP Medium"/>
                        </a:rPr>
                        <a:t>Netherlands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600" spc="20" dirty="0">
                          <a:latin typeface="Arial"/>
                          <a:cs typeface="Arial"/>
                        </a:rPr>
                        <a:t>Water </a:t>
                      </a:r>
                      <a:r>
                        <a:rPr sz="1600" spc="1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health, </a:t>
                      </a:r>
                      <a:r>
                        <a:rPr sz="1600" spc="-45" dirty="0">
                          <a:latin typeface="Arial"/>
                          <a:cs typeface="Arial"/>
                        </a:rPr>
                        <a:t>CO2 </a:t>
                      </a:r>
                      <a:r>
                        <a:rPr sz="1600" spc="20" dirty="0">
                          <a:latin typeface="Arial"/>
                          <a:cs typeface="Arial"/>
                        </a:rPr>
                        <a:t>emissions,</a:t>
                      </a:r>
                      <a:r>
                        <a:rPr sz="16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energy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66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415290" algn="ctr">
                        <a:lnSpc>
                          <a:spcPct val="100000"/>
                        </a:lnSpc>
                      </a:pPr>
                      <a:r>
                        <a:rPr sz="1600" b="0" spc="-5" dirty="0">
                          <a:latin typeface="Noto Sans CJK JP Medium"/>
                          <a:cs typeface="Noto Sans CJK JP Medium"/>
                        </a:rPr>
                        <a:t>Norway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4445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600" spc="20" dirty="0">
                          <a:latin typeface="Arial"/>
                          <a:cs typeface="Arial"/>
                        </a:rPr>
                        <a:t>Climate 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change, </a:t>
                      </a:r>
                      <a:r>
                        <a:rPr sz="1600" spc="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risk </a:t>
                      </a:r>
                      <a:r>
                        <a:rPr sz="1600" spc="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governance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sustainable 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21640">
                        <a:lnSpc>
                          <a:spcPct val="100000"/>
                        </a:lnSpc>
                      </a:pPr>
                      <a:r>
                        <a:rPr sz="1600" spc="50" dirty="0">
                          <a:latin typeface="Arial"/>
                          <a:cs typeface="Arial"/>
                        </a:rPr>
                        <a:t>fish 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industry, </a:t>
                      </a:r>
                      <a:r>
                        <a:rPr sz="1600" spc="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Public</a:t>
                      </a:r>
                      <a:r>
                        <a:rPr sz="16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health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002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R="132715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1461">
                <a:tc>
                  <a:txBody>
                    <a:bodyPr/>
                    <a:lstStyle/>
                    <a:p>
                      <a:pPr marL="417195"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600" b="0" spc="-5" dirty="0">
                          <a:latin typeface="Noto Sans CJK JP Medium"/>
                          <a:cs typeface="Noto Sans CJK JP Medium"/>
                        </a:rPr>
                        <a:t>Switzerland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179705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600" spc="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Public </a:t>
                      </a:r>
                      <a:r>
                        <a:rPr sz="1600" spc="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health</a:t>
                      </a:r>
                      <a:r>
                        <a:rPr sz="1600" spc="2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spc="45" dirty="0">
                          <a:latin typeface="Arial"/>
                          <a:cs typeface="Arial"/>
                        </a:rPr>
                        <a:t>water </a:t>
                      </a:r>
                      <a:r>
                        <a:rPr sz="1600" spc="10" dirty="0">
                          <a:latin typeface="Arial"/>
                          <a:cs typeface="Arial"/>
                        </a:rPr>
                        <a:t>management,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urban</a:t>
                      </a: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21640">
                        <a:lnSpc>
                          <a:spcPct val="100000"/>
                        </a:lnSpc>
                      </a:pPr>
                      <a:r>
                        <a:rPr sz="1600" spc="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planning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7785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79705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172">
                <a:tc>
                  <a:txBody>
                    <a:bodyPr/>
                    <a:lstStyle/>
                    <a:p>
                      <a:pPr marL="417195" algn="ctr">
                        <a:lnSpc>
                          <a:spcPts val="1914"/>
                        </a:lnSpc>
                      </a:pPr>
                      <a:r>
                        <a:rPr sz="1600" b="0" spc="70" dirty="0">
                          <a:latin typeface="Noto Sans CJK JP Medium"/>
                          <a:cs typeface="Noto Sans CJK JP Medium"/>
                        </a:rPr>
                        <a:t>UK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ts val="1914"/>
                        </a:lnSpc>
                      </a:pPr>
                      <a:r>
                        <a:rPr sz="1600" spc="10" dirty="0">
                          <a:latin typeface="Arial"/>
                          <a:cs typeface="Arial"/>
                        </a:rPr>
                        <a:t>Pig 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industry, </a:t>
                      </a:r>
                      <a:r>
                        <a:rPr sz="1600" spc="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energy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ts val="1914"/>
                        </a:lnSpc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184">
                <a:tc>
                  <a:txBody>
                    <a:bodyPr/>
                    <a:lstStyle/>
                    <a:p>
                      <a:pPr marL="415925" algn="ctr">
                        <a:lnSpc>
                          <a:spcPts val="1914"/>
                        </a:lnSpc>
                      </a:pPr>
                      <a:r>
                        <a:rPr sz="1600" b="0" spc="80" dirty="0">
                          <a:latin typeface="Noto Sans CJK JP Medium"/>
                          <a:cs typeface="Noto Sans CJK JP Medium"/>
                        </a:rPr>
                        <a:t>USA</a:t>
                      </a:r>
                      <a:endParaRPr sz="16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0" marB="0">
                    <a:lnL w="12700">
                      <a:solidFill>
                        <a:srgbClr val="4471C4"/>
                      </a:solidFill>
                      <a:prstDash val="solid"/>
                    </a:lnL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ts val="1914"/>
                        </a:lnSpc>
                      </a:pPr>
                      <a:r>
                        <a:rPr sz="1600" spc="20" dirty="0">
                          <a:latin typeface="Arial"/>
                          <a:cs typeface="Arial"/>
                        </a:rPr>
                        <a:t>Water </a:t>
                      </a:r>
                      <a:r>
                        <a:rPr sz="1600" spc="10" dirty="0">
                          <a:latin typeface="Arial"/>
                          <a:cs typeface="Arial"/>
                        </a:rPr>
                        <a:t>resource,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energy, </a:t>
                      </a:r>
                      <a:r>
                        <a:rPr sz="1600" spc="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health</a:t>
                      </a:r>
                      <a:r>
                        <a:rPr sz="1600" spc="7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technology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32715" algn="ctr">
                        <a:lnSpc>
                          <a:spcPts val="1914"/>
                        </a:lnSpc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192960" y="1424093"/>
            <a:ext cx="7085" cy="4162732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334443" y="1785708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Mahama Ouedraogo (Chair):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Executive Director of Education, Science, Technology Innovation in African Union, Ethiopia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Tateo Arimoto: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Deputy Director General, </a:t>
            </a:r>
            <a:r>
              <a:rPr lang="en-AU" sz="16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Center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 for Research and Development Strategy (CRDS), Japan Science and Technology Agency (JST), Japan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Sarah Foxen 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Knowledge Exchange Lead at POST, UK Parliament, United Kingdom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0" y="3130370"/>
            <a:ext cx="1998416" cy="28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720" y="52820"/>
            <a:ext cx="10888345" cy="6772909"/>
            <a:chOff x="434720" y="52820"/>
            <a:chExt cx="10888345" cy="6772909"/>
          </a:xfrm>
        </p:grpSpPr>
        <p:sp>
          <p:nvSpPr>
            <p:cNvPr id="3" name="object 3"/>
            <p:cNvSpPr/>
            <p:nvPr/>
          </p:nvSpPr>
          <p:spPr>
            <a:xfrm>
              <a:off x="707639" y="52820"/>
              <a:ext cx="10423153" cy="6772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4245" y="497586"/>
              <a:ext cx="10869295" cy="5119370"/>
            </a:xfrm>
            <a:custGeom>
              <a:avLst/>
              <a:gdLst/>
              <a:ahLst/>
              <a:cxnLst/>
              <a:rect l="l" t="t" r="r" b="b"/>
              <a:pathLst>
                <a:path w="10869295" h="5119370">
                  <a:moveTo>
                    <a:pt x="187452" y="144525"/>
                  </a:moveTo>
                  <a:lnTo>
                    <a:pt x="194820" y="98820"/>
                  </a:lnTo>
                  <a:lnTo>
                    <a:pt x="215337" y="59143"/>
                  </a:lnTo>
                  <a:lnTo>
                    <a:pt x="246622" y="27866"/>
                  </a:lnTo>
                  <a:lnTo>
                    <a:pt x="286296" y="7361"/>
                  </a:lnTo>
                  <a:lnTo>
                    <a:pt x="331978" y="0"/>
                  </a:lnTo>
                  <a:lnTo>
                    <a:pt x="10724642" y="0"/>
                  </a:lnTo>
                  <a:lnTo>
                    <a:pt x="10770299" y="7361"/>
                  </a:lnTo>
                  <a:lnTo>
                    <a:pt x="10809969" y="27866"/>
                  </a:lnTo>
                  <a:lnTo>
                    <a:pt x="10841264" y="59143"/>
                  </a:lnTo>
                  <a:lnTo>
                    <a:pt x="10861793" y="98820"/>
                  </a:lnTo>
                  <a:lnTo>
                    <a:pt x="10869168" y="144525"/>
                  </a:lnTo>
                  <a:lnTo>
                    <a:pt x="10869168" y="722629"/>
                  </a:lnTo>
                  <a:lnTo>
                    <a:pt x="10861793" y="768287"/>
                  </a:lnTo>
                  <a:lnTo>
                    <a:pt x="10841264" y="807957"/>
                  </a:lnTo>
                  <a:lnTo>
                    <a:pt x="10809969" y="839252"/>
                  </a:lnTo>
                  <a:lnTo>
                    <a:pt x="10770299" y="859781"/>
                  </a:lnTo>
                  <a:lnTo>
                    <a:pt x="10724642" y="867155"/>
                  </a:lnTo>
                  <a:lnTo>
                    <a:pt x="331978" y="867155"/>
                  </a:lnTo>
                  <a:lnTo>
                    <a:pt x="286296" y="859781"/>
                  </a:lnTo>
                  <a:lnTo>
                    <a:pt x="246622" y="839252"/>
                  </a:lnTo>
                  <a:lnTo>
                    <a:pt x="215337" y="807957"/>
                  </a:lnTo>
                  <a:lnTo>
                    <a:pt x="194820" y="768287"/>
                  </a:lnTo>
                  <a:lnTo>
                    <a:pt x="187452" y="722629"/>
                  </a:lnTo>
                  <a:lnTo>
                    <a:pt x="187452" y="144525"/>
                  </a:lnTo>
                  <a:close/>
                </a:path>
                <a:path w="10869295" h="5119370">
                  <a:moveTo>
                    <a:pt x="0" y="2271522"/>
                  </a:moveTo>
                  <a:lnTo>
                    <a:pt x="5852" y="2227989"/>
                  </a:lnTo>
                  <a:lnTo>
                    <a:pt x="22368" y="2188859"/>
                  </a:lnTo>
                  <a:lnTo>
                    <a:pt x="47986" y="2155697"/>
                  </a:lnTo>
                  <a:lnTo>
                    <a:pt x="81144" y="2130072"/>
                  </a:lnTo>
                  <a:lnTo>
                    <a:pt x="120279" y="2113548"/>
                  </a:lnTo>
                  <a:lnTo>
                    <a:pt x="163830" y="2107691"/>
                  </a:lnTo>
                  <a:lnTo>
                    <a:pt x="10705338" y="2107691"/>
                  </a:lnTo>
                  <a:lnTo>
                    <a:pt x="10748870" y="2113548"/>
                  </a:lnTo>
                  <a:lnTo>
                    <a:pt x="10788000" y="2130072"/>
                  </a:lnTo>
                  <a:lnTo>
                    <a:pt x="10821162" y="2155698"/>
                  </a:lnTo>
                  <a:lnTo>
                    <a:pt x="10846787" y="2188859"/>
                  </a:lnTo>
                  <a:lnTo>
                    <a:pt x="10863311" y="2227989"/>
                  </a:lnTo>
                  <a:lnTo>
                    <a:pt x="10869168" y="2271522"/>
                  </a:lnTo>
                  <a:lnTo>
                    <a:pt x="10869168" y="2926841"/>
                  </a:lnTo>
                  <a:lnTo>
                    <a:pt x="10863311" y="2970374"/>
                  </a:lnTo>
                  <a:lnTo>
                    <a:pt x="10846787" y="3009504"/>
                  </a:lnTo>
                  <a:lnTo>
                    <a:pt x="10821162" y="3042666"/>
                  </a:lnTo>
                  <a:lnTo>
                    <a:pt x="10788000" y="3068291"/>
                  </a:lnTo>
                  <a:lnTo>
                    <a:pt x="10748870" y="3084815"/>
                  </a:lnTo>
                  <a:lnTo>
                    <a:pt x="10705338" y="3090672"/>
                  </a:lnTo>
                  <a:lnTo>
                    <a:pt x="163830" y="3090672"/>
                  </a:lnTo>
                  <a:lnTo>
                    <a:pt x="120279" y="3084815"/>
                  </a:lnTo>
                  <a:lnTo>
                    <a:pt x="81144" y="3068291"/>
                  </a:lnTo>
                  <a:lnTo>
                    <a:pt x="47986" y="3042666"/>
                  </a:lnTo>
                  <a:lnTo>
                    <a:pt x="22368" y="3009504"/>
                  </a:lnTo>
                  <a:lnTo>
                    <a:pt x="5852" y="2970374"/>
                  </a:lnTo>
                  <a:lnTo>
                    <a:pt x="0" y="2926841"/>
                  </a:lnTo>
                  <a:lnTo>
                    <a:pt x="0" y="2271522"/>
                  </a:lnTo>
                  <a:close/>
                </a:path>
                <a:path w="10869295" h="5119370">
                  <a:moveTo>
                    <a:pt x="83820" y="4404106"/>
                  </a:moveTo>
                  <a:lnTo>
                    <a:pt x="91110" y="4358900"/>
                  </a:lnTo>
                  <a:lnTo>
                    <a:pt x="111410" y="4319643"/>
                  </a:lnTo>
                  <a:lnTo>
                    <a:pt x="142365" y="4288690"/>
                  </a:lnTo>
                  <a:lnTo>
                    <a:pt x="181620" y="4268392"/>
                  </a:lnTo>
                  <a:lnTo>
                    <a:pt x="226822" y="4261104"/>
                  </a:lnTo>
                  <a:lnTo>
                    <a:pt x="10726166" y="4261104"/>
                  </a:lnTo>
                  <a:lnTo>
                    <a:pt x="10771371" y="4268392"/>
                  </a:lnTo>
                  <a:lnTo>
                    <a:pt x="10810628" y="4288690"/>
                  </a:lnTo>
                  <a:lnTo>
                    <a:pt x="10841581" y="4319643"/>
                  </a:lnTo>
                  <a:lnTo>
                    <a:pt x="10861879" y="4358900"/>
                  </a:lnTo>
                  <a:lnTo>
                    <a:pt x="10869168" y="4404106"/>
                  </a:lnTo>
                  <a:lnTo>
                    <a:pt x="10869168" y="4976114"/>
                  </a:lnTo>
                  <a:lnTo>
                    <a:pt x="10861879" y="5021319"/>
                  </a:lnTo>
                  <a:lnTo>
                    <a:pt x="10841581" y="5060576"/>
                  </a:lnTo>
                  <a:lnTo>
                    <a:pt x="10810628" y="5091529"/>
                  </a:lnTo>
                  <a:lnTo>
                    <a:pt x="10771371" y="5111827"/>
                  </a:lnTo>
                  <a:lnTo>
                    <a:pt x="10726166" y="5119116"/>
                  </a:lnTo>
                  <a:lnTo>
                    <a:pt x="226822" y="5119116"/>
                  </a:lnTo>
                  <a:lnTo>
                    <a:pt x="181620" y="5111827"/>
                  </a:lnTo>
                  <a:lnTo>
                    <a:pt x="142365" y="5091529"/>
                  </a:lnTo>
                  <a:lnTo>
                    <a:pt x="111410" y="5060576"/>
                  </a:lnTo>
                  <a:lnTo>
                    <a:pt x="91110" y="5021319"/>
                  </a:lnTo>
                  <a:lnTo>
                    <a:pt x="83820" y="4976114"/>
                  </a:lnTo>
                  <a:lnTo>
                    <a:pt x="83820" y="4404106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" y="277368"/>
            <a:ext cx="11741150" cy="706120"/>
          </a:xfrm>
          <a:prstGeom prst="rect">
            <a:avLst/>
          </a:prstGeom>
          <a:solidFill>
            <a:srgbClr val="FFF1CC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0805" marR="97155">
              <a:lnSpc>
                <a:spcPts val="2380"/>
              </a:lnSpc>
              <a:spcBef>
                <a:spcPts val="325"/>
              </a:spcBef>
            </a:pPr>
            <a:r>
              <a:rPr sz="2200" b="0" spc="-10" dirty="0">
                <a:latin typeface="Arial"/>
                <a:cs typeface="Arial"/>
              </a:rPr>
              <a:t>OECD </a:t>
            </a:r>
            <a:r>
              <a:rPr sz="2200" b="0" spc="-5" dirty="0">
                <a:latin typeface="Arial"/>
                <a:cs typeface="Arial"/>
              </a:rPr>
              <a:t>Report, </a:t>
            </a:r>
            <a:r>
              <a:rPr sz="2200" b="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Recommendations</a:t>
            </a:r>
            <a:r>
              <a:rPr sz="2200" b="0" spc="-5" dirty="0">
                <a:latin typeface="Arial"/>
                <a:cs typeface="Arial"/>
              </a:rPr>
              <a:t> to governments, funding agencies, universities, academies  and private sectors to promote TDR for societal</a:t>
            </a:r>
            <a:r>
              <a:rPr sz="2200" b="0" spc="70" dirty="0">
                <a:latin typeface="Arial"/>
                <a:cs typeface="Arial"/>
              </a:rPr>
              <a:t> </a:t>
            </a:r>
            <a:r>
              <a:rPr sz="2200" b="0" spc="-5" dirty="0">
                <a:latin typeface="Arial"/>
                <a:cs typeface="Arial"/>
              </a:rPr>
              <a:t>challenges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3652" y="1114044"/>
            <a:ext cx="11817350" cy="2182495"/>
          </a:xfrm>
          <a:custGeom>
            <a:avLst/>
            <a:gdLst/>
            <a:ahLst/>
            <a:cxnLst/>
            <a:rect l="l" t="t" r="r" b="b"/>
            <a:pathLst>
              <a:path w="11817350" h="2182495">
                <a:moveTo>
                  <a:pt x="0" y="2182367"/>
                </a:moveTo>
                <a:lnTo>
                  <a:pt x="11817096" y="2182367"/>
                </a:lnTo>
                <a:lnTo>
                  <a:pt x="11817096" y="0"/>
                </a:lnTo>
                <a:lnTo>
                  <a:pt x="0" y="0"/>
                </a:lnTo>
                <a:lnTo>
                  <a:pt x="0" y="218236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3652" y="3429000"/>
            <a:ext cx="11786870" cy="3327400"/>
          </a:xfrm>
          <a:custGeom>
            <a:avLst/>
            <a:gdLst/>
            <a:ahLst/>
            <a:cxnLst/>
            <a:rect l="l" t="t" r="r" b="b"/>
            <a:pathLst>
              <a:path w="11786870" h="3327400">
                <a:moveTo>
                  <a:pt x="0" y="3326891"/>
                </a:moveTo>
                <a:lnTo>
                  <a:pt x="11786616" y="3326891"/>
                </a:lnTo>
                <a:lnTo>
                  <a:pt x="11786616" y="0"/>
                </a:lnTo>
                <a:lnTo>
                  <a:pt x="0" y="0"/>
                </a:lnTo>
                <a:lnTo>
                  <a:pt x="0" y="332689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8241" y="1089406"/>
            <a:ext cx="11641455" cy="546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z="2000" b="0" u="sng" spc="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Governments</a:t>
            </a:r>
            <a:endParaRPr sz="2000">
              <a:latin typeface="Noto Sans CJK JP Medium"/>
              <a:cs typeface="Noto Sans CJK JP Medium"/>
            </a:endParaRPr>
          </a:p>
          <a:p>
            <a:pPr marL="19685" marR="5080">
              <a:lnSpc>
                <a:spcPct val="150000"/>
              </a:lnSpc>
              <a:spcBef>
                <a:spcPts val="505"/>
              </a:spcBef>
            </a:pPr>
            <a:r>
              <a:rPr sz="1900" spc="10" dirty="0">
                <a:latin typeface="Arial"/>
                <a:cs typeface="Arial"/>
              </a:rPr>
              <a:t>Governments </a:t>
            </a:r>
            <a:r>
              <a:rPr sz="19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need </a:t>
            </a:r>
            <a:r>
              <a:rPr sz="1900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 </a:t>
            </a:r>
            <a:r>
              <a:rPr sz="19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recognise </a:t>
            </a:r>
            <a:r>
              <a:rPr sz="19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 </a:t>
            </a:r>
            <a:r>
              <a:rPr sz="1900" u="sng" spc="4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promote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transdisciplinary </a:t>
            </a:r>
            <a:r>
              <a:rPr sz="1900" u="sng" spc="1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research, </a:t>
            </a:r>
            <a:r>
              <a:rPr sz="1900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 </a:t>
            </a:r>
            <a:r>
              <a:rPr sz="1900" u="sng" spc="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 </a:t>
            </a:r>
            <a:r>
              <a:rPr sz="1900" u="sng" spc="3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essential </a:t>
            </a:r>
            <a:r>
              <a:rPr sz="1900" u="sng" spc="4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complement </a:t>
            </a:r>
            <a:r>
              <a:rPr sz="1900" u="sng" spc="7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 </a:t>
            </a:r>
            <a:r>
              <a:rPr sz="1900" spc="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other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more </a:t>
            </a:r>
            <a:r>
              <a:rPr sz="1900" u="sng" spc="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traditional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research </a:t>
            </a:r>
            <a:r>
              <a:rPr sz="190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approaches</a:t>
            </a:r>
            <a:r>
              <a:rPr sz="1900" spc="15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sz="1900" u="sng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in addressing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complex </a:t>
            </a:r>
            <a:r>
              <a:rPr sz="1900" u="sng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societal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challenges </a:t>
            </a:r>
            <a:r>
              <a:rPr sz="19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e.g.SDGs. </a:t>
            </a:r>
            <a:r>
              <a:rPr sz="19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10" dirty="0">
                <a:latin typeface="Arial"/>
                <a:cs typeface="Arial"/>
              </a:rPr>
              <a:t>Governments </a:t>
            </a:r>
            <a:r>
              <a:rPr sz="1900" dirty="0">
                <a:latin typeface="Arial"/>
                <a:cs typeface="Arial"/>
              </a:rPr>
              <a:t>have a </a:t>
            </a:r>
            <a:r>
              <a:rPr sz="1900" spc="50" dirty="0">
                <a:latin typeface="Arial"/>
                <a:cs typeface="Arial"/>
              </a:rPr>
              <a:t>critical </a:t>
            </a:r>
            <a:r>
              <a:rPr sz="1900" spc="25" dirty="0">
                <a:latin typeface="Arial"/>
                <a:cs typeface="Arial"/>
              </a:rPr>
              <a:t>role </a:t>
            </a:r>
            <a:r>
              <a:rPr sz="1900" spc="70" dirty="0">
                <a:latin typeface="Arial"/>
                <a:cs typeface="Arial"/>
              </a:rPr>
              <a:t>to </a:t>
            </a:r>
            <a:r>
              <a:rPr sz="1900" spc="20" dirty="0">
                <a:latin typeface="Arial"/>
                <a:cs typeface="Arial"/>
              </a:rPr>
              <a:t>play </a:t>
            </a:r>
            <a:r>
              <a:rPr sz="1900" spc="40" dirty="0">
                <a:latin typeface="Arial"/>
                <a:cs typeface="Arial"/>
              </a:rPr>
              <a:t>in </a:t>
            </a:r>
            <a:r>
              <a:rPr sz="19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establishing </a:t>
            </a:r>
            <a:r>
              <a:rPr sz="1900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 </a:t>
            </a:r>
            <a:r>
              <a:rPr sz="19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overall </a:t>
            </a:r>
            <a:r>
              <a:rPr sz="1900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framework </a:t>
            </a:r>
            <a:r>
              <a:rPr sz="1900" spc="55" dirty="0">
                <a:latin typeface="Arial"/>
                <a:cs typeface="Arial"/>
              </a:rPr>
              <a:t>that </a:t>
            </a:r>
            <a:r>
              <a:rPr sz="1900" spc="30" dirty="0">
                <a:latin typeface="Arial"/>
                <a:cs typeface="Arial"/>
              </a:rPr>
              <a:t>enables </a:t>
            </a:r>
            <a:r>
              <a:rPr sz="1900" spc="20" dirty="0">
                <a:latin typeface="Arial"/>
                <a:cs typeface="Arial"/>
              </a:rPr>
              <a:t>and </a:t>
            </a:r>
            <a:r>
              <a:rPr sz="1900" spc="35" dirty="0">
                <a:latin typeface="Arial"/>
                <a:cs typeface="Arial"/>
              </a:rPr>
              <a:t>supports  </a:t>
            </a:r>
            <a:r>
              <a:rPr sz="1900" spc="45" dirty="0">
                <a:latin typeface="Arial"/>
                <a:cs typeface="Arial"/>
              </a:rPr>
              <a:t>effective </a:t>
            </a:r>
            <a:r>
              <a:rPr sz="1900" spc="-25" dirty="0">
                <a:latin typeface="Arial"/>
                <a:cs typeface="Arial"/>
              </a:rPr>
              <a:t>TDR, </a:t>
            </a:r>
            <a:r>
              <a:rPr sz="1900" spc="20" dirty="0">
                <a:latin typeface="Arial"/>
                <a:cs typeface="Arial"/>
              </a:rPr>
              <a:t>and </a:t>
            </a:r>
            <a:r>
              <a:rPr sz="1900" spc="30" dirty="0">
                <a:solidFill>
                  <a:srgbClr val="FF0000"/>
                </a:solidFill>
                <a:latin typeface="Arial"/>
                <a:cs typeface="Arial"/>
              </a:rPr>
              <a:t>Promoting </a:t>
            </a:r>
            <a:r>
              <a:rPr sz="1900" u="sng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cooperation </a:t>
            </a:r>
            <a:r>
              <a:rPr sz="190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across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ministries </a:t>
            </a:r>
            <a:r>
              <a:rPr sz="1900" u="sng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and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public </a:t>
            </a:r>
            <a:r>
              <a:rPr sz="1900" u="sng" spc="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authorities </a:t>
            </a:r>
            <a:r>
              <a:rPr sz="1900" u="sng" spc="6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for </a:t>
            </a:r>
            <a:r>
              <a:rPr sz="19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TDR</a:t>
            </a:r>
            <a:r>
              <a:rPr sz="1900" u="sng" spc="-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900" u="sng" spc="-4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0" u="sng" spc="3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Research </a:t>
            </a:r>
            <a:r>
              <a:rPr sz="2000" b="0" u="sng" spc="1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funding</a:t>
            </a:r>
            <a:r>
              <a:rPr sz="2000" b="0" u="sng" spc="8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2000" b="0" u="sng" spc="3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agencies</a:t>
            </a:r>
            <a:endParaRPr sz="2000">
              <a:latin typeface="Noto Sans CJK JP Medium"/>
              <a:cs typeface="Noto Sans CJK JP Medium"/>
            </a:endParaRPr>
          </a:p>
          <a:p>
            <a:pPr marL="12700" marR="38735">
              <a:lnSpc>
                <a:spcPct val="150000"/>
              </a:lnSpc>
              <a:spcBef>
                <a:spcPts val="509"/>
              </a:spcBef>
            </a:pPr>
            <a:r>
              <a:rPr sz="1900" dirty="0">
                <a:latin typeface="Arial"/>
                <a:cs typeface="Arial"/>
              </a:rPr>
              <a:t>Research </a:t>
            </a:r>
            <a:r>
              <a:rPr sz="1900" spc="45" dirty="0">
                <a:latin typeface="Arial"/>
                <a:cs typeface="Arial"/>
              </a:rPr>
              <a:t>funding </a:t>
            </a:r>
            <a:r>
              <a:rPr sz="1900" spc="15" dirty="0">
                <a:latin typeface="Arial"/>
                <a:cs typeface="Arial"/>
              </a:rPr>
              <a:t>agencies </a:t>
            </a:r>
            <a:r>
              <a:rPr sz="1900" dirty="0">
                <a:latin typeface="Arial"/>
                <a:cs typeface="Arial"/>
              </a:rPr>
              <a:t>have a </a:t>
            </a:r>
            <a:r>
              <a:rPr sz="1900" u="sng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critical </a:t>
            </a:r>
            <a:r>
              <a:rPr sz="1900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role </a:t>
            </a:r>
            <a:r>
              <a:rPr sz="1900" spc="75" dirty="0">
                <a:latin typeface="Arial"/>
                <a:cs typeface="Arial"/>
              </a:rPr>
              <a:t>to </a:t>
            </a:r>
            <a:r>
              <a:rPr sz="1900" spc="20" dirty="0">
                <a:latin typeface="Arial"/>
                <a:cs typeface="Arial"/>
              </a:rPr>
              <a:t>play by </a:t>
            </a:r>
            <a:r>
              <a:rPr sz="1900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directly supporting </a:t>
            </a:r>
            <a:r>
              <a:rPr sz="19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 </a:t>
            </a:r>
            <a:r>
              <a:rPr sz="19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incentivising </a:t>
            </a:r>
            <a:r>
              <a:rPr sz="19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TDR </a:t>
            </a:r>
            <a:r>
              <a:rPr sz="1900" spc="-15" dirty="0">
                <a:latin typeface="Arial"/>
                <a:cs typeface="Arial"/>
              </a:rPr>
              <a:t> </a:t>
            </a:r>
            <a:r>
              <a:rPr sz="19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research</a:t>
            </a:r>
            <a:r>
              <a:rPr sz="1900" spc="15" dirty="0">
                <a:latin typeface="Arial"/>
                <a:cs typeface="Arial"/>
              </a:rPr>
              <a:t>. </a:t>
            </a:r>
            <a:r>
              <a:rPr sz="1900" spc="30" dirty="0">
                <a:latin typeface="Arial"/>
                <a:cs typeface="Arial"/>
              </a:rPr>
              <a:t>This </a:t>
            </a:r>
            <a:r>
              <a:rPr sz="1900" spc="60" dirty="0">
                <a:latin typeface="Arial"/>
                <a:cs typeface="Arial"/>
              </a:rPr>
              <a:t>affects </a:t>
            </a:r>
            <a:r>
              <a:rPr sz="1900" spc="55" dirty="0">
                <a:latin typeface="Arial"/>
                <a:cs typeface="Arial"/>
              </a:rPr>
              <a:t>both </a:t>
            </a:r>
            <a:r>
              <a:rPr sz="1900" u="sng" spc="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prioritisation </a:t>
            </a:r>
            <a:r>
              <a:rPr sz="1900" u="sng" spc="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of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research </a:t>
            </a:r>
            <a:r>
              <a:rPr sz="1900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areas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and </a:t>
            </a:r>
            <a:r>
              <a:rPr sz="1900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changes </a:t>
            </a:r>
            <a:r>
              <a:rPr sz="1900" u="sng" spc="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to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funding </a:t>
            </a:r>
            <a:r>
              <a:rPr sz="190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processes, </a:t>
            </a:r>
            <a:r>
              <a:rPr sz="1900" u="sng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including </a:t>
            </a:r>
            <a:r>
              <a:rPr sz="1900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funding </a:t>
            </a:r>
            <a:r>
              <a:rPr sz="1900" u="sng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criteria, </a:t>
            </a:r>
            <a:r>
              <a:rPr sz="190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peer </a:t>
            </a:r>
            <a:r>
              <a:rPr sz="1900" u="sng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review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and evaluation.</a:t>
            </a:r>
            <a:r>
              <a:rPr sz="19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10" dirty="0">
                <a:latin typeface="Arial"/>
                <a:cs typeface="Arial"/>
              </a:rPr>
              <a:t>Provide </a:t>
            </a:r>
            <a:r>
              <a:rPr sz="1900" spc="55" dirty="0">
                <a:latin typeface="Arial"/>
                <a:cs typeface="Arial"/>
              </a:rPr>
              <a:t>long-term </a:t>
            </a:r>
            <a:r>
              <a:rPr sz="1900" spc="45" dirty="0">
                <a:latin typeface="Arial"/>
                <a:cs typeface="Arial"/>
              </a:rPr>
              <a:t>funding </a:t>
            </a:r>
            <a:r>
              <a:rPr sz="1900" spc="55" dirty="0">
                <a:latin typeface="Arial"/>
                <a:cs typeface="Arial"/>
              </a:rPr>
              <a:t>for </a:t>
            </a:r>
            <a:r>
              <a:rPr sz="1900" spc="-10" dirty="0">
                <a:latin typeface="Arial"/>
                <a:cs typeface="Arial"/>
              </a:rPr>
              <a:t>TDR </a:t>
            </a:r>
            <a:r>
              <a:rPr sz="1900" spc="70" dirty="0">
                <a:latin typeface="Arial"/>
                <a:cs typeface="Arial"/>
              </a:rPr>
              <a:t>to </a:t>
            </a:r>
            <a:r>
              <a:rPr sz="1900" spc="15" dirty="0">
                <a:latin typeface="Arial"/>
                <a:cs typeface="Arial"/>
              </a:rPr>
              <a:t>address </a:t>
            </a:r>
            <a:r>
              <a:rPr sz="1900" spc="40" dirty="0">
                <a:latin typeface="Arial"/>
                <a:cs typeface="Arial"/>
              </a:rPr>
              <a:t>societal  </a:t>
            </a:r>
            <a:r>
              <a:rPr sz="1900" spc="15" dirty="0">
                <a:latin typeface="Arial"/>
                <a:cs typeface="Arial"/>
              </a:rPr>
              <a:t>challenges,</a:t>
            </a:r>
            <a:r>
              <a:rPr sz="19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9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e.g. </a:t>
            </a:r>
            <a:r>
              <a:rPr sz="1900" u="sng" spc="3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challenge-based </a:t>
            </a:r>
            <a:r>
              <a:rPr sz="1900" u="sng" spc="4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funding, </a:t>
            </a:r>
            <a:r>
              <a:rPr sz="1900" u="sng" spc="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at </a:t>
            </a:r>
            <a:r>
              <a:rPr sz="1900" u="sng" spc="2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local, </a:t>
            </a:r>
            <a:r>
              <a:rPr sz="1900" u="sng" spc="3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national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international </a:t>
            </a:r>
            <a:r>
              <a:rPr sz="1900" u="sng" spc="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scales.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experimentation </a:t>
            </a:r>
            <a:r>
              <a:rPr sz="1900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u="sng" spc="9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with </a:t>
            </a:r>
            <a:r>
              <a:rPr sz="1900" u="sng" spc="6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different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mechanisms. </a:t>
            </a:r>
            <a:r>
              <a:rPr sz="190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Extension </a:t>
            </a:r>
            <a:r>
              <a:rPr sz="1900" u="sng" spc="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of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funding </a:t>
            </a:r>
            <a:r>
              <a:rPr sz="19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, </a:t>
            </a:r>
            <a:r>
              <a:rPr sz="1900" u="sng" spc="8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and/or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collaboration </a:t>
            </a:r>
            <a:r>
              <a:rPr sz="1900" u="sng" spc="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with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other </a:t>
            </a:r>
            <a:r>
              <a:rPr sz="190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donors.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Support </a:t>
            </a:r>
            <a:r>
              <a:rPr sz="1900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capacity</a:t>
            </a:r>
            <a:r>
              <a:rPr sz="1900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900" u="sng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building.</a:t>
            </a:r>
            <a:r>
              <a:rPr sz="19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115" y="155447"/>
            <a:ext cx="11851005" cy="2606040"/>
          </a:xfrm>
          <a:custGeom>
            <a:avLst/>
            <a:gdLst/>
            <a:ahLst/>
            <a:cxnLst/>
            <a:rect l="l" t="t" r="r" b="b"/>
            <a:pathLst>
              <a:path w="11851005" h="2606040">
                <a:moveTo>
                  <a:pt x="0" y="2606040"/>
                </a:moveTo>
                <a:lnTo>
                  <a:pt x="11850624" y="2606040"/>
                </a:lnTo>
                <a:lnTo>
                  <a:pt x="11850624" y="0"/>
                </a:lnTo>
                <a:lnTo>
                  <a:pt x="0" y="0"/>
                </a:lnTo>
                <a:lnTo>
                  <a:pt x="0" y="260604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757" y="141224"/>
            <a:ext cx="55905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spc="25" dirty="0">
                <a:uFill>
                  <a:solidFill>
                    <a:srgbClr val="000000"/>
                  </a:solidFill>
                </a:uFill>
              </a:rPr>
              <a:t>Universities </a:t>
            </a:r>
            <a:r>
              <a:rPr sz="2000" u="sng" spc="20" dirty="0">
                <a:uFill>
                  <a:solidFill>
                    <a:srgbClr val="000000"/>
                  </a:solidFill>
                </a:uFill>
              </a:rPr>
              <a:t>and </a:t>
            </a:r>
            <a:r>
              <a:rPr sz="2000" u="sng" spc="35" dirty="0">
                <a:uFill>
                  <a:solidFill>
                    <a:srgbClr val="000000"/>
                  </a:solidFill>
                </a:uFill>
              </a:rPr>
              <a:t>Public </a:t>
            </a:r>
            <a:r>
              <a:rPr sz="2000" u="sng" spc="45" dirty="0">
                <a:uFill>
                  <a:solidFill>
                    <a:srgbClr val="000000"/>
                  </a:solidFill>
                </a:uFill>
              </a:rPr>
              <a:t>Research</a:t>
            </a:r>
            <a:r>
              <a:rPr sz="2000" u="sng" spc="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</a:rPr>
              <a:t>Institutions</a:t>
            </a:r>
            <a:endParaRPr sz="2000"/>
          </a:p>
        </p:txBody>
      </p:sp>
      <p:sp>
        <p:nvSpPr>
          <p:cNvPr id="4" name="object 4"/>
          <p:cNvSpPr/>
          <p:nvPr/>
        </p:nvSpPr>
        <p:spPr>
          <a:xfrm>
            <a:off x="112776" y="2927604"/>
            <a:ext cx="12000230" cy="3930650"/>
          </a:xfrm>
          <a:custGeom>
            <a:avLst/>
            <a:gdLst/>
            <a:ahLst/>
            <a:cxnLst/>
            <a:rect l="l" t="t" r="r" b="b"/>
            <a:pathLst>
              <a:path w="12000230" h="3930650">
                <a:moveTo>
                  <a:pt x="11999976" y="3930394"/>
                </a:moveTo>
                <a:lnTo>
                  <a:pt x="11999976" y="0"/>
                </a:lnTo>
                <a:lnTo>
                  <a:pt x="0" y="0"/>
                </a:lnTo>
                <a:lnTo>
                  <a:pt x="0" y="393039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1820" y="510264"/>
            <a:ext cx="11895455" cy="583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205" marR="294640">
              <a:lnSpc>
                <a:spcPct val="150100"/>
              </a:lnSpc>
              <a:spcBef>
                <a:spcPts val="100"/>
              </a:spcBef>
            </a:pPr>
            <a:r>
              <a:rPr sz="1900" spc="35" dirty="0">
                <a:latin typeface="Arial"/>
                <a:cs typeface="Arial"/>
              </a:rPr>
              <a:t>Universities </a:t>
            </a:r>
            <a:r>
              <a:rPr sz="1900" spc="-5" dirty="0">
                <a:latin typeface="Arial"/>
                <a:cs typeface="Arial"/>
              </a:rPr>
              <a:t>and PRIs </a:t>
            </a:r>
            <a:r>
              <a:rPr sz="1900" spc="10" dirty="0">
                <a:latin typeface="Arial"/>
                <a:cs typeface="Arial"/>
              </a:rPr>
              <a:t>are </a:t>
            </a:r>
            <a:r>
              <a:rPr sz="1900" spc="60" dirty="0">
                <a:latin typeface="Arial"/>
                <a:cs typeface="Arial"/>
              </a:rPr>
              <a:t>the </a:t>
            </a:r>
            <a:r>
              <a:rPr sz="1900" spc="45" dirty="0">
                <a:latin typeface="Arial"/>
                <a:cs typeface="Arial"/>
              </a:rPr>
              <a:t>principle </a:t>
            </a:r>
            <a:r>
              <a:rPr sz="1900" spc="25" dirty="0">
                <a:latin typeface="Arial"/>
                <a:cs typeface="Arial"/>
              </a:rPr>
              <a:t>organisations </a:t>
            </a:r>
            <a:r>
              <a:rPr sz="1900" spc="40" dirty="0">
                <a:latin typeface="Arial"/>
                <a:cs typeface="Arial"/>
              </a:rPr>
              <a:t>through </a:t>
            </a:r>
            <a:r>
              <a:rPr sz="1900" spc="50" dirty="0">
                <a:latin typeface="Arial"/>
                <a:cs typeface="Arial"/>
              </a:rPr>
              <a:t>which </a:t>
            </a:r>
            <a:r>
              <a:rPr sz="1900" spc="-10" dirty="0">
                <a:latin typeface="Arial"/>
                <a:cs typeface="Arial"/>
              </a:rPr>
              <a:t>TDR </a:t>
            </a:r>
            <a:r>
              <a:rPr sz="1900" spc="35" dirty="0">
                <a:latin typeface="Arial"/>
                <a:cs typeface="Arial"/>
              </a:rPr>
              <a:t>is </a:t>
            </a:r>
            <a:r>
              <a:rPr sz="1900" spc="25" dirty="0">
                <a:latin typeface="Arial"/>
                <a:cs typeface="Arial"/>
              </a:rPr>
              <a:t>carried </a:t>
            </a:r>
            <a:r>
              <a:rPr sz="1900" spc="60" dirty="0">
                <a:latin typeface="Arial"/>
                <a:cs typeface="Arial"/>
              </a:rPr>
              <a:t>out </a:t>
            </a:r>
            <a:r>
              <a:rPr sz="1900" spc="20" dirty="0">
                <a:latin typeface="Arial"/>
                <a:cs typeface="Arial"/>
              </a:rPr>
              <a:t>and </a:t>
            </a:r>
            <a:r>
              <a:rPr sz="1900" spc="50" dirty="0">
                <a:latin typeface="Arial"/>
                <a:cs typeface="Arial"/>
              </a:rPr>
              <a:t>their </a:t>
            </a:r>
            <a:r>
              <a:rPr sz="1900" spc="65" dirty="0">
                <a:latin typeface="Arial"/>
                <a:cs typeface="Arial"/>
              </a:rPr>
              <a:t>long-  </a:t>
            </a:r>
            <a:r>
              <a:rPr sz="1900" spc="50" dirty="0">
                <a:latin typeface="Arial"/>
                <a:cs typeface="Arial"/>
              </a:rPr>
              <a:t>term </a:t>
            </a:r>
            <a:r>
              <a:rPr sz="1900" spc="40" dirty="0">
                <a:latin typeface="Arial"/>
                <a:cs typeface="Arial"/>
              </a:rPr>
              <a:t>strategic </a:t>
            </a:r>
            <a:r>
              <a:rPr sz="1900" spc="55" dirty="0">
                <a:latin typeface="Arial"/>
                <a:cs typeface="Arial"/>
              </a:rPr>
              <a:t>commitment </a:t>
            </a:r>
            <a:r>
              <a:rPr sz="1900" spc="20" dirty="0">
                <a:latin typeface="Arial"/>
                <a:cs typeface="Arial"/>
              </a:rPr>
              <a:t>and </a:t>
            </a:r>
            <a:r>
              <a:rPr sz="1900" spc="40" dirty="0">
                <a:latin typeface="Arial"/>
                <a:cs typeface="Arial"/>
              </a:rPr>
              <a:t>support </a:t>
            </a:r>
            <a:r>
              <a:rPr sz="1900" spc="35" dirty="0">
                <a:latin typeface="Arial"/>
                <a:cs typeface="Arial"/>
              </a:rPr>
              <a:t>is </a:t>
            </a:r>
            <a:r>
              <a:rPr sz="1900" spc="30" dirty="0">
                <a:latin typeface="Arial"/>
                <a:cs typeface="Arial"/>
              </a:rPr>
              <a:t>essential </a:t>
            </a:r>
            <a:r>
              <a:rPr sz="1900" spc="10" dirty="0">
                <a:latin typeface="Arial"/>
                <a:cs typeface="Arial"/>
              </a:rPr>
              <a:t>if </a:t>
            </a:r>
            <a:r>
              <a:rPr sz="1900" spc="35" dirty="0">
                <a:latin typeface="Arial"/>
                <a:cs typeface="Arial"/>
              </a:rPr>
              <a:t>TDR is </a:t>
            </a:r>
            <a:r>
              <a:rPr sz="1900" spc="55" dirty="0">
                <a:latin typeface="Arial"/>
                <a:cs typeface="Arial"/>
              </a:rPr>
              <a:t>to </a:t>
            </a:r>
            <a:r>
              <a:rPr sz="1900" spc="10" dirty="0">
                <a:latin typeface="Arial"/>
                <a:cs typeface="Arial"/>
              </a:rPr>
              <a:t>be expanded </a:t>
            </a:r>
            <a:r>
              <a:rPr sz="1900" spc="70" dirty="0">
                <a:latin typeface="Arial"/>
                <a:cs typeface="Arial"/>
              </a:rPr>
              <a:t>to </a:t>
            </a:r>
            <a:r>
              <a:rPr sz="1900" spc="50" dirty="0">
                <a:latin typeface="Arial"/>
                <a:cs typeface="Arial"/>
              </a:rPr>
              <a:t>the </a:t>
            </a:r>
            <a:r>
              <a:rPr sz="1900" spc="15" dirty="0">
                <a:latin typeface="Arial"/>
                <a:cs typeface="Arial"/>
              </a:rPr>
              <a:t>scale </a:t>
            </a:r>
            <a:r>
              <a:rPr sz="1900" spc="70" dirty="0">
                <a:latin typeface="Arial"/>
                <a:cs typeface="Arial"/>
              </a:rPr>
              <a:t>that </a:t>
            </a:r>
            <a:r>
              <a:rPr sz="1900" spc="35" dirty="0">
                <a:latin typeface="Arial"/>
                <a:cs typeface="Arial"/>
              </a:rPr>
              <a:t>is  </a:t>
            </a:r>
            <a:r>
              <a:rPr sz="1900" spc="10" dirty="0">
                <a:latin typeface="Arial"/>
                <a:cs typeface="Arial"/>
              </a:rPr>
              <a:t>necessary </a:t>
            </a:r>
            <a:r>
              <a:rPr sz="1900" spc="70" dirty="0">
                <a:latin typeface="Arial"/>
                <a:cs typeface="Arial"/>
              </a:rPr>
              <a:t>to </a:t>
            </a:r>
            <a:r>
              <a:rPr sz="1900" spc="15" dirty="0">
                <a:latin typeface="Arial"/>
                <a:cs typeface="Arial"/>
              </a:rPr>
              <a:t>address </a:t>
            </a:r>
            <a:r>
              <a:rPr sz="1900" spc="20" dirty="0">
                <a:latin typeface="Arial"/>
                <a:cs typeface="Arial"/>
              </a:rPr>
              <a:t>complex </a:t>
            </a:r>
            <a:r>
              <a:rPr sz="1900" spc="30" dirty="0">
                <a:latin typeface="Arial"/>
                <a:cs typeface="Arial"/>
              </a:rPr>
              <a:t>societal </a:t>
            </a:r>
            <a:r>
              <a:rPr sz="1900" spc="15" dirty="0">
                <a:latin typeface="Arial"/>
                <a:cs typeface="Arial"/>
              </a:rPr>
              <a:t>challenges. </a:t>
            </a:r>
            <a:r>
              <a:rPr sz="1900" spc="30" dirty="0">
                <a:latin typeface="Arial"/>
                <a:cs typeface="Arial"/>
              </a:rPr>
              <a:t>This has </a:t>
            </a:r>
            <a:r>
              <a:rPr sz="1900" spc="45" dirty="0">
                <a:latin typeface="Arial"/>
                <a:cs typeface="Arial"/>
              </a:rPr>
              <a:t>implications </a:t>
            </a:r>
            <a:r>
              <a:rPr sz="1900" spc="55" dirty="0">
                <a:latin typeface="Arial"/>
                <a:cs typeface="Arial"/>
              </a:rPr>
              <a:t>for </a:t>
            </a:r>
            <a:r>
              <a:rPr sz="1900" spc="35" dirty="0">
                <a:latin typeface="Arial"/>
                <a:cs typeface="Arial"/>
              </a:rPr>
              <a:t>education </a:t>
            </a:r>
            <a:r>
              <a:rPr sz="1900" spc="55" dirty="0">
                <a:latin typeface="Arial"/>
                <a:cs typeface="Arial"/>
              </a:rPr>
              <a:t>and </a:t>
            </a:r>
            <a:r>
              <a:rPr sz="1900" spc="25" dirty="0">
                <a:latin typeface="Arial"/>
                <a:cs typeface="Arial"/>
              </a:rPr>
              <a:t>training, </a:t>
            </a:r>
            <a:r>
              <a:rPr sz="1900" dirty="0">
                <a:latin typeface="Arial"/>
                <a:cs typeface="Arial"/>
              </a:rPr>
              <a:t>as  </a:t>
            </a:r>
            <a:r>
              <a:rPr sz="1900" spc="60" dirty="0">
                <a:latin typeface="Arial"/>
                <a:cs typeface="Arial"/>
              </a:rPr>
              <a:t>well </a:t>
            </a:r>
            <a:r>
              <a:rPr sz="1900" dirty="0">
                <a:latin typeface="Arial"/>
                <a:cs typeface="Arial"/>
              </a:rPr>
              <a:t>as </a:t>
            </a:r>
            <a:r>
              <a:rPr sz="1900" spc="10" dirty="0">
                <a:latin typeface="Arial"/>
                <a:cs typeface="Arial"/>
              </a:rPr>
              <a:t>research. </a:t>
            </a:r>
            <a:r>
              <a:rPr sz="1900" spc="25" dirty="0">
                <a:latin typeface="Arial"/>
                <a:cs typeface="Arial"/>
              </a:rPr>
              <a:t>It </a:t>
            </a:r>
            <a:r>
              <a:rPr sz="1900" spc="35" dirty="0">
                <a:latin typeface="Arial"/>
                <a:cs typeface="Arial"/>
              </a:rPr>
              <a:t>also </a:t>
            </a:r>
            <a:r>
              <a:rPr sz="1900" spc="55" dirty="0">
                <a:latin typeface="Arial"/>
                <a:cs typeface="Arial"/>
              </a:rPr>
              <a:t>cuts </a:t>
            </a:r>
            <a:r>
              <a:rPr sz="1900" spc="10" dirty="0">
                <a:latin typeface="Arial"/>
                <a:cs typeface="Arial"/>
              </a:rPr>
              <a:t>across </a:t>
            </a:r>
            <a:r>
              <a:rPr sz="1900" spc="50" dirty="0">
                <a:latin typeface="Arial"/>
                <a:cs typeface="Arial"/>
              </a:rPr>
              <a:t>the </a:t>
            </a:r>
            <a:r>
              <a:rPr sz="1900" spc="45" dirty="0">
                <a:latin typeface="Arial"/>
                <a:cs typeface="Arial"/>
              </a:rPr>
              <a:t>so-called </a:t>
            </a:r>
            <a:r>
              <a:rPr sz="1900" u="sng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3rd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mission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activities </a:t>
            </a:r>
            <a:r>
              <a:rPr sz="1900" u="sng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(societal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engagement and </a:t>
            </a:r>
            <a:r>
              <a:rPr sz="19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innovation)</a:t>
            </a:r>
            <a:r>
              <a:rPr sz="1900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65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1900" spc="35" dirty="0">
                <a:solidFill>
                  <a:srgbClr val="FF0000"/>
                </a:solidFill>
                <a:latin typeface="Arial"/>
                <a:cs typeface="Arial"/>
              </a:rPr>
              <a:t>universities </a:t>
            </a:r>
            <a:r>
              <a:rPr sz="1900" spc="20" dirty="0">
                <a:latin typeface="Arial"/>
                <a:cs typeface="Arial"/>
              </a:rPr>
              <a:t>and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spc="-30" dirty="0">
                <a:latin typeface="Arial"/>
                <a:cs typeface="Arial"/>
              </a:rPr>
              <a:t>PRIs.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50">
              <a:latin typeface="Arial"/>
              <a:cs typeface="Arial"/>
            </a:endParaRPr>
          </a:p>
          <a:p>
            <a:pPr marL="443865">
              <a:lnSpc>
                <a:spcPct val="100000"/>
              </a:lnSpc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 academic community and science</a:t>
            </a:r>
            <a:r>
              <a:rPr sz="2000" b="1" u="sng" spc="-1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associations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50000"/>
              </a:lnSpc>
              <a:spcBef>
                <a:spcPts val="195"/>
              </a:spcBef>
            </a:pPr>
            <a:r>
              <a:rPr sz="1900" spc="25" dirty="0">
                <a:latin typeface="Arial"/>
                <a:cs typeface="Arial"/>
              </a:rPr>
              <a:t>The </a:t>
            </a:r>
            <a:r>
              <a:rPr sz="1900" spc="20" dirty="0">
                <a:latin typeface="Arial"/>
                <a:cs typeface="Arial"/>
              </a:rPr>
              <a:t>academic </a:t>
            </a:r>
            <a:r>
              <a:rPr sz="1900" spc="35" dirty="0">
                <a:latin typeface="Arial"/>
                <a:cs typeface="Arial"/>
              </a:rPr>
              <a:t>community </a:t>
            </a:r>
            <a:r>
              <a:rPr sz="1900" spc="25" dirty="0">
                <a:latin typeface="Arial"/>
                <a:cs typeface="Arial"/>
              </a:rPr>
              <a:t>has </a:t>
            </a:r>
            <a:r>
              <a:rPr sz="1900" spc="35" dirty="0">
                <a:latin typeface="Arial"/>
                <a:cs typeface="Arial"/>
              </a:rPr>
              <a:t>a </a:t>
            </a:r>
            <a:r>
              <a:rPr sz="1900" spc="25" dirty="0">
                <a:latin typeface="Arial"/>
                <a:cs typeface="Arial"/>
              </a:rPr>
              <a:t>major </a:t>
            </a:r>
            <a:r>
              <a:rPr sz="1900" spc="45" dirty="0">
                <a:latin typeface="Arial"/>
                <a:cs typeface="Arial"/>
              </a:rPr>
              <a:t>influence </a:t>
            </a:r>
            <a:r>
              <a:rPr sz="1900" spc="25" dirty="0">
                <a:latin typeface="Arial"/>
                <a:cs typeface="Arial"/>
              </a:rPr>
              <a:t>on science policy </a:t>
            </a:r>
            <a:r>
              <a:rPr sz="1900" spc="30" dirty="0">
                <a:latin typeface="Arial"/>
                <a:cs typeface="Arial"/>
              </a:rPr>
              <a:t>development </a:t>
            </a:r>
            <a:r>
              <a:rPr sz="1900" spc="20" dirty="0">
                <a:latin typeface="Arial"/>
                <a:cs typeface="Arial"/>
              </a:rPr>
              <a:t>and </a:t>
            </a:r>
            <a:r>
              <a:rPr sz="1900" spc="65" dirty="0">
                <a:latin typeface="Arial"/>
                <a:cs typeface="Arial"/>
              </a:rPr>
              <a:t>the </a:t>
            </a:r>
            <a:r>
              <a:rPr sz="1900" spc="55" dirty="0">
                <a:latin typeface="Arial"/>
                <a:cs typeface="Arial"/>
              </a:rPr>
              <a:t>definition </a:t>
            </a:r>
            <a:r>
              <a:rPr sz="1900" spc="65" dirty="0">
                <a:latin typeface="Arial"/>
                <a:cs typeface="Arial"/>
              </a:rPr>
              <a:t>of  </a:t>
            </a:r>
            <a:r>
              <a:rPr sz="1900" spc="20" dirty="0">
                <a:latin typeface="Arial"/>
                <a:cs typeface="Arial"/>
              </a:rPr>
              <a:t>research </a:t>
            </a:r>
            <a:r>
              <a:rPr sz="1900" spc="35" dirty="0">
                <a:latin typeface="Arial"/>
                <a:cs typeface="Arial"/>
              </a:rPr>
              <a:t>strategies </a:t>
            </a:r>
            <a:r>
              <a:rPr sz="1900" spc="25" dirty="0">
                <a:latin typeface="Arial"/>
                <a:cs typeface="Arial"/>
              </a:rPr>
              <a:t>and </a:t>
            </a:r>
            <a:r>
              <a:rPr sz="1900" spc="40" dirty="0">
                <a:latin typeface="Arial"/>
                <a:cs typeface="Arial"/>
              </a:rPr>
              <a:t>priorities. </a:t>
            </a:r>
            <a:r>
              <a:rPr sz="1900" spc="45" dirty="0">
                <a:latin typeface="Arial"/>
                <a:cs typeface="Arial"/>
              </a:rPr>
              <a:t>It </a:t>
            </a:r>
            <a:r>
              <a:rPr sz="1900" spc="55" dirty="0">
                <a:latin typeface="Arial"/>
                <a:cs typeface="Arial"/>
              </a:rPr>
              <a:t>is </a:t>
            </a:r>
            <a:r>
              <a:rPr sz="1900" spc="25" dirty="0">
                <a:latin typeface="Arial"/>
                <a:cs typeface="Arial"/>
              </a:rPr>
              <a:t>responsible </a:t>
            </a:r>
            <a:r>
              <a:rPr sz="1900" spc="60" dirty="0">
                <a:latin typeface="Arial"/>
                <a:cs typeface="Arial"/>
              </a:rPr>
              <a:t>for </a:t>
            </a:r>
            <a:r>
              <a:rPr sz="1900" spc="40" dirty="0">
                <a:latin typeface="Arial"/>
                <a:cs typeface="Arial"/>
              </a:rPr>
              <a:t>conducting </a:t>
            </a:r>
            <a:r>
              <a:rPr sz="1900" spc="15" dirty="0">
                <a:latin typeface="Arial"/>
                <a:cs typeface="Arial"/>
              </a:rPr>
              <a:t>peer </a:t>
            </a:r>
            <a:r>
              <a:rPr sz="1900" spc="25" dirty="0">
                <a:latin typeface="Arial"/>
                <a:cs typeface="Arial"/>
              </a:rPr>
              <a:t>review </a:t>
            </a:r>
            <a:r>
              <a:rPr sz="1900" spc="15" dirty="0">
                <a:latin typeface="Arial"/>
                <a:cs typeface="Arial"/>
              </a:rPr>
              <a:t>and </a:t>
            </a:r>
            <a:r>
              <a:rPr sz="1900" spc="30" dirty="0">
                <a:latin typeface="Arial"/>
                <a:cs typeface="Arial"/>
              </a:rPr>
              <a:t>evaluation </a:t>
            </a:r>
            <a:r>
              <a:rPr sz="1900" spc="10" dirty="0">
                <a:latin typeface="Arial"/>
                <a:cs typeface="Arial"/>
              </a:rPr>
              <a:t>processes  </a:t>
            </a:r>
            <a:r>
              <a:rPr sz="1900" spc="20" dirty="0">
                <a:latin typeface="Arial"/>
                <a:cs typeface="Arial"/>
              </a:rPr>
              <a:t>and </a:t>
            </a:r>
            <a:r>
              <a:rPr sz="1900" spc="60" dirty="0">
                <a:latin typeface="Arial"/>
                <a:cs typeface="Arial"/>
              </a:rPr>
              <a:t>often </a:t>
            </a:r>
            <a:r>
              <a:rPr sz="1900" spc="10" dirty="0">
                <a:latin typeface="Arial"/>
                <a:cs typeface="Arial"/>
              </a:rPr>
              <a:t>has a </a:t>
            </a:r>
            <a:r>
              <a:rPr sz="1900" spc="35" dirty="0">
                <a:latin typeface="Arial"/>
                <a:cs typeface="Arial"/>
              </a:rPr>
              <a:t>strong </a:t>
            </a:r>
            <a:r>
              <a:rPr sz="1900" spc="25" dirty="0">
                <a:latin typeface="Arial"/>
                <a:cs typeface="Arial"/>
              </a:rPr>
              <a:t>voice </a:t>
            </a:r>
            <a:r>
              <a:rPr sz="1900" spc="20" dirty="0">
                <a:latin typeface="Arial"/>
                <a:cs typeface="Arial"/>
              </a:rPr>
              <a:t>in </a:t>
            </a:r>
            <a:r>
              <a:rPr sz="1900" spc="50" dirty="0">
                <a:latin typeface="Arial"/>
                <a:cs typeface="Arial"/>
              </a:rPr>
              <a:t>how </a:t>
            </a:r>
            <a:r>
              <a:rPr sz="1900" spc="35" dirty="0">
                <a:latin typeface="Arial"/>
                <a:cs typeface="Arial"/>
              </a:rPr>
              <a:t>these </a:t>
            </a:r>
            <a:r>
              <a:rPr sz="1900" spc="15" dirty="0">
                <a:latin typeface="Arial"/>
                <a:cs typeface="Arial"/>
              </a:rPr>
              <a:t>are </a:t>
            </a:r>
            <a:r>
              <a:rPr sz="1900" spc="20" dirty="0">
                <a:latin typeface="Arial"/>
                <a:cs typeface="Arial"/>
              </a:rPr>
              <a:t>designed </a:t>
            </a:r>
            <a:r>
              <a:rPr sz="1900" spc="15" dirty="0">
                <a:latin typeface="Arial"/>
                <a:cs typeface="Arial"/>
              </a:rPr>
              <a:t>and </a:t>
            </a:r>
            <a:r>
              <a:rPr sz="1900" spc="30" dirty="0">
                <a:latin typeface="Arial"/>
                <a:cs typeface="Arial"/>
              </a:rPr>
              <a:t>conducted.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Universities </a:t>
            </a:r>
            <a:r>
              <a:rPr sz="1900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and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PRIs tend </a:t>
            </a:r>
            <a:r>
              <a:rPr sz="1900" u="sng" spc="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to </a:t>
            </a:r>
            <a:r>
              <a:rPr sz="19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have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u="sng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considerable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autonomy </a:t>
            </a:r>
            <a:r>
              <a:rPr sz="1900" u="sng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and </a:t>
            </a:r>
            <a:r>
              <a:rPr sz="1900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are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rightly </a:t>
            </a:r>
            <a:r>
              <a:rPr sz="190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responsive </a:t>
            </a:r>
            <a:r>
              <a:rPr sz="1900" u="sng" spc="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to </a:t>
            </a:r>
            <a:r>
              <a:rPr sz="1900" u="sng" spc="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their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academic </a:t>
            </a:r>
            <a:r>
              <a:rPr sz="1900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employees</a:t>
            </a:r>
            <a:r>
              <a:rPr sz="1900" u="sng" spc="1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. </a:t>
            </a:r>
            <a:r>
              <a:rPr sz="1900" spc="30" dirty="0">
                <a:latin typeface="Arial"/>
                <a:cs typeface="Arial"/>
              </a:rPr>
              <a:t>Thus, </a:t>
            </a:r>
            <a:r>
              <a:rPr sz="1900" spc="55" dirty="0">
                <a:latin typeface="Arial"/>
                <a:cs typeface="Arial"/>
              </a:rPr>
              <a:t>whilst policy-  </a:t>
            </a:r>
            <a:r>
              <a:rPr sz="1900" spc="25" dirty="0">
                <a:latin typeface="Arial"/>
                <a:cs typeface="Arial"/>
              </a:rPr>
              <a:t>makers </a:t>
            </a:r>
            <a:r>
              <a:rPr sz="1900" spc="15" dirty="0">
                <a:latin typeface="Arial"/>
                <a:cs typeface="Arial"/>
              </a:rPr>
              <a:t>and </a:t>
            </a:r>
            <a:r>
              <a:rPr sz="1900" spc="50" dirty="0">
                <a:latin typeface="Arial"/>
                <a:cs typeface="Arial"/>
              </a:rPr>
              <a:t>other </a:t>
            </a:r>
            <a:r>
              <a:rPr sz="1900" spc="35" dirty="0">
                <a:latin typeface="Arial"/>
                <a:cs typeface="Arial"/>
              </a:rPr>
              <a:t>actors </a:t>
            </a:r>
            <a:r>
              <a:rPr sz="1900" spc="20" dirty="0">
                <a:latin typeface="Arial"/>
                <a:cs typeface="Arial"/>
              </a:rPr>
              <a:t>can provide </a:t>
            </a:r>
            <a:r>
              <a:rPr sz="1900" spc="30" dirty="0">
                <a:latin typeface="Arial"/>
                <a:cs typeface="Arial"/>
              </a:rPr>
              <a:t>mandates </a:t>
            </a:r>
            <a:r>
              <a:rPr sz="1900" spc="35" dirty="0">
                <a:latin typeface="Arial"/>
                <a:cs typeface="Arial"/>
              </a:rPr>
              <a:t>and </a:t>
            </a:r>
            <a:r>
              <a:rPr sz="1900" spc="30" dirty="0">
                <a:latin typeface="Arial"/>
                <a:cs typeface="Arial"/>
              </a:rPr>
              <a:t>incentives </a:t>
            </a:r>
            <a:r>
              <a:rPr sz="1900" spc="60" dirty="0">
                <a:latin typeface="Arial"/>
                <a:cs typeface="Arial"/>
              </a:rPr>
              <a:t>for </a:t>
            </a:r>
            <a:r>
              <a:rPr sz="1900" spc="-25" dirty="0">
                <a:latin typeface="Arial"/>
                <a:cs typeface="Arial"/>
              </a:rPr>
              <a:t>TDR, </a:t>
            </a:r>
            <a:r>
              <a:rPr sz="1900" u="sng" spc="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their </a:t>
            </a:r>
            <a:r>
              <a:rPr sz="1900" u="sng" spc="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impact </a:t>
            </a:r>
            <a:r>
              <a:rPr sz="1900" u="sng" spc="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will </a:t>
            </a:r>
            <a:r>
              <a:rPr sz="1900" u="sng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be </a:t>
            </a:r>
            <a:r>
              <a:rPr sz="1900" u="sng" spc="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limited </a:t>
            </a:r>
            <a:r>
              <a:rPr sz="1900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u="sng" spc="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without </a:t>
            </a:r>
            <a:r>
              <a:rPr sz="1900" u="sng" spc="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the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support </a:t>
            </a:r>
            <a:r>
              <a:rPr sz="1900" u="sng" spc="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of </a:t>
            </a:r>
            <a:r>
              <a:rPr sz="1900" u="sng" spc="6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the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academic </a:t>
            </a:r>
            <a:r>
              <a:rPr sz="1900" u="sng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community </a:t>
            </a:r>
            <a:r>
              <a:rPr sz="1900" spc="20" dirty="0">
                <a:latin typeface="Arial"/>
                <a:cs typeface="Arial"/>
              </a:rPr>
              <a:t>and </a:t>
            </a:r>
            <a:r>
              <a:rPr sz="1900" spc="55" dirty="0">
                <a:latin typeface="Arial"/>
                <a:cs typeface="Arial"/>
              </a:rPr>
              <a:t>its </a:t>
            </a:r>
            <a:r>
              <a:rPr sz="1900" spc="30" dirty="0">
                <a:latin typeface="Arial"/>
                <a:cs typeface="Arial"/>
              </a:rPr>
              <a:t>representative </a:t>
            </a:r>
            <a:r>
              <a:rPr sz="1900" spc="25" dirty="0">
                <a:latin typeface="Arial"/>
                <a:cs typeface="Arial"/>
              </a:rPr>
              <a:t>associations. </a:t>
            </a:r>
            <a:r>
              <a:rPr sz="1900" spc="50" dirty="0">
                <a:latin typeface="Arial"/>
                <a:cs typeface="Arial"/>
              </a:rPr>
              <a:t>contributing </a:t>
            </a:r>
            <a:r>
              <a:rPr sz="1900" spc="70" dirty="0">
                <a:latin typeface="Arial"/>
                <a:cs typeface="Arial"/>
              </a:rPr>
              <a:t>to </a:t>
            </a:r>
            <a:r>
              <a:rPr sz="1900" spc="50" dirty="0">
                <a:latin typeface="Arial"/>
                <a:cs typeface="Arial"/>
              </a:rPr>
              <a:t>the  </a:t>
            </a:r>
            <a:r>
              <a:rPr sz="1900" u="sng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development </a:t>
            </a:r>
            <a:r>
              <a:rPr sz="1900" u="sng" spc="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of </a:t>
            </a:r>
            <a:r>
              <a:rPr sz="190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new </a:t>
            </a:r>
            <a:r>
              <a:rPr sz="19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STI </a:t>
            </a:r>
            <a:r>
              <a:rPr sz="19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indicators </a:t>
            </a:r>
            <a:r>
              <a:rPr sz="19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and measures</a:t>
            </a:r>
            <a:r>
              <a:rPr sz="1900" u="sng" spc="2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900" u="sng" spc="6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that </a:t>
            </a:r>
            <a:r>
              <a:rPr sz="1900" u="sng" spc="25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value </a:t>
            </a:r>
            <a:r>
              <a:rPr sz="1900" u="sng" spc="6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the </a:t>
            </a:r>
            <a:r>
              <a:rPr sz="1900" u="sng" spc="4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combination </a:t>
            </a:r>
            <a:r>
              <a:rPr sz="1900" u="sng" spc="8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of </a:t>
            </a:r>
            <a:r>
              <a:rPr sz="1900" u="sng" spc="55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multiple </a:t>
            </a:r>
            <a:r>
              <a:rPr sz="1900" u="sng" spc="2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research</a:t>
            </a:r>
            <a:r>
              <a:rPr sz="1900" u="sng" spc="-17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900" u="sng" spc="5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outputs</a:t>
            </a:r>
            <a:r>
              <a:rPr sz="1900" spc="50" dirty="0"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14647" y="310134"/>
            <a:ext cx="647001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2789">
              <a:lnSpc>
                <a:spcPts val="2955"/>
              </a:lnSpc>
              <a:spcBef>
                <a:spcPts val="95"/>
              </a:spcBef>
            </a:pPr>
            <a:r>
              <a:rPr sz="2500" u="heavy" spc="114" dirty="0">
                <a:uFill>
                  <a:solidFill>
                    <a:srgbClr val="000000"/>
                  </a:solidFill>
                </a:uFill>
              </a:rPr>
              <a:t>SATREPS</a:t>
            </a:r>
            <a:endParaRPr sz="2500"/>
          </a:p>
          <a:p>
            <a:pPr marL="12700">
              <a:lnSpc>
                <a:spcPts val="1635"/>
              </a:lnSpc>
            </a:pPr>
            <a:r>
              <a:rPr sz="1400" spc="85" dirty="0"/>
              <a:t>( </a:t>
            </a:r>
            <a:r>
              <a:rPr sz="1400" b="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1400" b="0" spc="5" dirty="0">
                <a:latin typeface="Arial"/>
                <a:cs typeface="Arial"/>
              </a:rPr>
              <a:t>cience </a:t>
            </a:r>
            <a:r>
              <a:rPr sz="1400" b="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1400" b="0" spc="20" dirty="0">
                <a:latin typeface="Arial"/>
                <a:cs typeface="Arial"/>
              </a:rPr>
              <a:t>nd </a:t>
            </a:r>
            <a:r>
              <a:rPr sz="1400" b="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400" b="0" spc="15" dirty="0">
                <a:latin typeface="Arial"/>
                <a:cs typeface="Arial"/>
              </a:rPr>
              <a:t>echnology </a:t>
            </a:r>
            <a:r>
              <a:rPr sz="1400" b="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</a:t>
            </a:r>
            <a:r>
              <a:rPr sz="1400" b="0" dirty="0">
                <a:latin typeface="Arial"/>
                <a:cs typeface="Arial"/>
              </a:rPr>
              <a:t>search </a:t>
            </a:r>
            <a:r>
              <a:rPr sz="1400" b="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</a:t>
            </a:r>
            <a:r>
              <a:rPr sz="1400" b="0" spc="30" dirty="0">
                <a:latin typeface="Arial"/>
                <a:cs typeface="Arial"/>
              </a:rPr>
              <a:t>artnership </a:t>
            </a:r>
            <a:r>
              <a:rPr sz="1400" b="0" spc="45" dirty="0">
                <a:latin typeface="Arial"/>
                <a:cs typeface="Arial"/>
              </a:rPr>
              <a:t>for </a:t>
            </a:r>
            <a:r>
              <a:rPr sz="1400" b="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1400" b="0" spc="20" dirty="0">
                <a:latin typeface="Arial"/>
                <a:cs typeface="Arial"/>
              </a:rPr>
              <a:t>ustainable</a:t>
            </a:r>
            <a:r>
              <a:rPr sz="1400" b="0" spc="-50" dirty="0">
                <a:latin typeface="Arial"/>
                <a:cs typeface="Arial"/>
              </a:rPr>
              <a:t> </a:t>
            </a:r>
            <a:r>
              <a:rPr sz="1400" b="0" spc="25" dirty="0">
                <a:latin typeface="Arial"/>
                <a:cs typeface="Arial"/>
              </a:rPr>
              <a:t>Development)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1886" y="2370582"/>
            <a:ext cx="5634355" cy="2611120"/>
          </a:xfrm>
          <a:custGeom>
            <a:avLst/>
            <a:gdLst/>
            <a:ahLst/>
            <a:cxnLst/>
            <a:rect l="l" t="t" r="r" b="b"/>
            <a:pathLst>
              <a:path w="5634355" h="2611120">
                <a:moveTo>
                  <a:pt x="0" y="103123"/>
                </a:moveTo>
                <a:lnTo>
                  <a:pt x="8107" y="63007"/>
                </a:lnTo>
                <a:lnTo>
                  <a:pt x="30218" y="30225"/>
                </a:lnTo>
                <a:lnTo>
                  <a:pt x="63013" y="8112"/>
                </a:lnTo>
                <a:lnTo>
                  <a:pt x="103174" y="0"/>
                </a:lnTo>
                <a:lnTo>
                  <a:pt x="5531104" y="0"/>
                </a:lnTo>
                <a:lnTo>
                  <a:pt x="5571220" y="8112"/>
                </a:lnTo>
                <a:lnTo>
                  <a:pt x="5604002" y="30225"/>
                </a:lnTo>
                <a:lnTo>
                  <a:pt x="5626115" y="63007"/>
                </a:lnTo>
                <a:lnTo>
                  <a:pt x="5634228" y="103123"/>
                </a:lnTo>
                <a:lnTo>
                  <a:pt x="5634228" y="2507487"/>
                </a:lnTo>
                <a:lnTo>
                  <a:pt x="5626115" y="2547604"/>
                </a:lnTo>
                <a:lnTo>
                  <a:pt x="5604002" y="2580385"/>
                </a:lnTo>
                <a:lnTo>
                  <a:pt x="5571220" y="2602499"/>
                </a:lnTo>
                <a:lnTo>
                  <a:pt x="5531104" y="2610611"/>
                </a:lnTo>
                <a:lnTo>
                  <a:pt x="103174" y="2610611"/>
                </a:lnTo>
                <a:lnTo>
                  <a:pt x="63013" y="2602499"/>
                </a:lnTo>
                <a:lnTo>
                  <a:pt x="30218" y="2580385"/>
                </a:lnTo>
                <a:lnTo>
                  <a:pt x="8107" y="2547604"/>
                </a:lnTo>
                <a:lnTo>
                  <a:pt x="0" y="2507487"/>
                </a:lnTo>
                <a:lnTo>
                  <a:pt x="0" y="103123"/>
                </a:lnTo>
                <a:close/>
              </a:path>
            </a:pathLst>
          </a:custGeom>
          <a:ln w="19050">
            <a:solidFill>
              <a:srgbClr val="212A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0344" y="2247671"/>
            <a:ext cx="5144770" cy="269938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905"/>
              </a:spcBef>
              <a:buAutoNum type="arabicPeriod"/>
              <a:tabLst>
                <a:tab pos="329565" algn="l"/>
                <a:tab pos="330200" algn="l"/>
              </a:tabLst>
            </a:pPr>
            <a:r>
              <a:rPr sz="1600" b="0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Enhancing Cooperation </a:t>
            </a:r>
            <a:r>
              <a:rPr sz="1600" b="0" spc="25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in </a:t>
            </a:r>
            <a:r>
              <a:rPr sz="1600" b="0" spc="35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Science </a:t>
            </a:r>
            <a:r>
              <a:rPr sz="1600" b="0" spc="114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&amp;</a:t>
            </a:r>
            <a:r>
              <a:rPr sz="1600" b="0" spc="-90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 </a:t>
            </a:r>
            <a:r>
              <a:rPr sz="1600" b="0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Technology</a:t>
            </a:r>
            <a:endParaRPr sz="1600">
              <a:latin typeface="Noto Sans CJK JP Medium"/>
              <a:cs typeface="Noto Sans CJK JP Medium"/>
            </a:endParaRPr>
          </a:p>
          <a:p>
            <a:pPr marL="424180">
              <a:lnSpc>
                <a:spcPts val="1825"/>
              </a:lnSpc>
              <a:spcBef>
                <a:spcPts val="800"/>
              </a:spcBef>
            </a:pPr>
            <a:r>
              <a:rPr sz="1600" spc="30" dirty="0">
                <a:solidFill>
                  <a:srgbClr val="404040"/>
                </a:solidFill>
                <a:latin typeface="Arial"/>
                <a:cs typeface="Arial"/>
              </a:rPr>
              <a:t>Building </a:t>
            </a:r>
            <a:r>
              <a:rPr sz="1600" spc="70" dirty="0">
                <a:solidFill>
                  <a:srgbClr val="404040"/>
                </a:solidFill>
                <a:latin typeface="Arial"/>
                <a:cs typeface="Arial"/>
              </a:rPr>
              <a:t>win-win </a:t>
            </a:r>
            <a:r>
              <a:rPr sz="1600" spc="30" dirty="0">
                <a:solidFill>
                  <a:srgbClr val="404040"/>
                </a:solidFill>
                <a:latin typeface="Arial"/>
                <a:cs typeface="Arial"/>
              </a:rPr>
              <a:t>relationships</a:t>
            </a:r>
            <a:r>
              <a:rPr sz="1600" spc="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404040"/>
                </a:solidFill>
                <a:latin typeface="Arial"/>
                <a:cs typeface="Arial"/>
              </a:rPr>
              <a:t>between</a:t>
            </a:r>
            <a:endParaRPr sz="1600">
              <a:latin typeface="Arial"/>
              <a:cs typeface="Arial"/>
            </a:endParaRPr>
          </a:p>
          <a:p>
            <a:pPr marL="424180">
              <a:lnSpc>
                <a:spcPts val="1825"/>
              </a:lnSpc>
            </a:pPr>
            <a:r>
              <a:rPr sz="1600" spc="-25" dirty="0">
                <a:solidFill>
                  <a:srgbClr val="404040"/>
                </a:solidFill>
                <a:latin typeface="Arial"/>
                <a:cs typeface="Arial"/>
              </a:rPr>
              <a:t>Japan </a:t>
            </a:r>
            <a:r>
              <a:rPr sz="1600" spc="10" dirty="0">
                <a:solidFill>
                  <a:srgbClr val="404040"/>
                </a:solidFill>
                <a:latin typeface="Arial"/>
                <a:cs typeface="Arial"/>
              </a:rPr>
              <a:t>and </a:t>
            </a:r>
            <a:r>
              <a:rPr sz="1600" spc="15" dirty="0">
                <a:solidFill>
                  <a:srgbClr val="404040"/>
                </a:solidFill>
                <a:latin typeface="Arial"/>
                <a:cs typeface="Arial"/>
              </a:rPr>
              <a:t>developing</a:t>
            </a:r>
            <a:r>
              <a:rPr sz="1600" spc="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404040"/>
                </a:solidFill>
                <a:latin typeface="Arial"/>
                <a:cs typeface="Arial"/>
              </a:rPr>
              <a:t>countries</a:t>
            </a:r>
            <a:endParaRPr sz="1600">
              <a:latin typeface="Arial"/>
              <a:cs typeface="Arial"/>
            </a:endParaRPr>
          </a:p>
          <a:p>
            <a:pPr marL="329565" indent="-317500">
              <a:lnSpc>
                <a:spcPts val="1825"/>
              </a:lnSpc>
              <a:spcBef>
                <a:spcPts val="1315"/>
              </a:spcBef>
              <a:buAutoNum type="arabicPeriod" startAt="2"/>
              <a:tabLst>
                <a:tab pos="329565" algn="l"/>
                <a:tab pos="330200" algn="l"/>
              </a:tabLst>
            </a:pPr>
            <a:r>
              <a:rPr sz="1600" b="0" spc="60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New </a:t>
            </a:r>
            <a:r>
              <a:rPr sz="1600" b="0" spc="5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Technology, </a:t>
            </a:r>
            <a:r>
              <a:rPr sz="1600" b="0" spc="60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New </a:t>
            </a:r>
            <a:r>
              <a:rPr sz="1600" b="0" spc="10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Knowledge,</a:t>
            </a:r>
            <a:r>
              <a:rPr sz="1600" b="0" spc="-5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 Innovations</a:t>
            </a:r>
            <a:endParaRPr sz="1600">
              <a:latin typeface="Noto Sans CJK JP Medium"/>
              <a:cs typeface="Noto Sans CJK JP Medium"/>
            </a:endParaRPr>
          </a:p>
          <a:p>
            <a:pPr marL="289560">
              <a:lnSpc>
                <a:spcPts val="1825"/>
              </a:lnSpc>
            </a:pPr>
            <a:r>
              <a:rPr sz="1600" spc="15" dirty="0">
                <a:solidFill>
                  <a:srgbClr val="404040"/>
                </a:solidFill>
                <a:latin typeface="Arial"/>
                <a:cs typeface="Arial"/>
              </a:rPr>
              <a:t>Addressing </a:t>
            </a:r>
            <a:r>
              <a:rPr sz="1600" spc="20" dirty="0">
                <a:solidFill>
                  <a:srgbClr val="404040"/>
                </a:solidFill>
                <a:latin typeface="Arial"/>
                <a:cs typeface="Arial"/>
              </a:rPr>
              <a:t>global issues </a:t>
            </a:r>
            <a:r>
              <a:rPr sz="1600" spc="15" dirty="0">
                <a:solidFill>
                  <a:srgbClr val="404040"/>
                </a:solidFill>
                <a:latin typeface="Arial"/>
                <a:cs typeface="Arial"/>
              </a:rPr>
              <a:t>and </a:t>
            </a:r>
            <a:r>
              <a:rPr sz="1600" spc="10" dirty="0">
                <a:solidFill>
                  <a:srgbClr val="404040"/>
                </a:solidFill>
                <a:latin typeface="Arial"/>
                <a:cs typeface="Arial"/>
              </a:rPr>
              <a:t>advancing</a:t>
            </a:r>
            <a:r>
              <a:rPr sz="1600" spc="20" dirty="0">
                <a:solidFill>
                  <a:srgbClr val="404040"/>
                </a:solidFill>
                <a:latin typeface="Arial"/>
                <a:cs typeface="Arial"/>
              </a:rPr>
              <a:t> science</a:t>
            </a:r>
            <a:endParaRPr sz="1600">
              <a:latin typeface="Arial"/>
              <a:cs typeface="Arial"/>
            </a:endParaRPr>
          </a:p>
          <a:p>
            <a:pPr marL="329565" indent="-317500">
              <a:lnSpc>
                <a:spcPct val="100000"/>
              </a:lnSpc>
              <a:spcBef>
                <a:spcPts val="1305"/>
              </a:spcBef>
              <a:buAutoNum type="arabicPeriod" startAt="3"/>
              <a:tabLst>
                <a:tab pos="329565" algn="l"/>
                <a:tab pos="330200" algn="l"/>
              </a:tabLst>
            </a:pPr>
            <a:r>
              <a:rPr sz="1600" b="0" spc="15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Capacity</a:t>
            </a:r>
            <a:r>
              <a:rPr sz="1600" b="0" spc="65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 </a:t>
            </a:r>
            <a:r>
              <a:rPr sz="1600" b="0" dirty="0">
                <a:solidFill>
                  <a:srgbClr val="44536A"/>
                </a:solidFill>
                <a:latin typeface="Noto Sans CJK JP Medium"/>
                <a:cs typeface="Noto Sans CJK JP Medium"/>
              </a:rPr>
              <a:t>Development</a:t>
            </a:r>
            <a:endParaRPr sz="1600">
              <a:latin typeface="Noto Sans CJK JP Medium"/>
              <a:cs typeface="Noto Sans CJK JP Medium"/>
            </a:endParaRPr>
          </a:p>
          <a:p>
            <a:pPr marL="289560" marR="11430">
              <a:lnSpc>
                <a:spcPts val="1730"/>
              </a:lnSpc>
              <a:spcBef>
                <a:spcPts val="530"/>
              </a:spcBef>
            </a:pPr>
            <a:r>
              <a:rPr sz="1600" spc="25" dirty="0">
                <a:solidFill>
                  <a:srgbClr val="404040"/>
                </a:solidFill>
                <a:latin typeface="Arial"/>
                <a:cs typeface="Arial"/>
              </a:rPr>
              <a:t>Boosting </a:t>
            </a:r>
            <a:r>
              <a:rPr sz="1600" spc="50" dirty="0">
                <a:solidFill>
                  <a:srgbClr val="404040"/>
                </a:solidFill>
                <a:latin typeface="Arial"/>
                <a:cs typeface="Arial"/>
              </a:rPr>
              <a:t>self-reliant </a:t>
            </a:r>
            <a:r>
              <a:rPr sz="1600" spc="10" dirty="0">
                <a:solidFill>
                  <a:srgbClr val="404040"/>
                </a:solidFill>
                <a:latin typeface="Arial"/>
                <a:cs typeface="Arial"/>
              </a:rPr>
              <a:t>R&amp;D </a:t>
            </a:r>
            <a:r>
              <a:rPr sz="1600" spc="25" dirty="0">
                <a:solidFill>
                  <a:srgbClr val="404040"/>
                </a:solidFill>
                <a:latin typeface="Arial"/>
                <a:cs typeface="Arial"/>
              </a:rPr>
              <a:t>capacity </a:t>
            </a:r>
            <a:r>
              <a:rPr sz="1600" spc="20" dirty="0">
                <a:solidFill>
                  <a:srgbClr val="404040"/>
                </a:solidFill>
                <a:latin typeface="Arial"/>
                <a:cs typeface="Arial"/>
              </a:rPr>
              <a:t>and </a:t>
            </a:r>
            <a:r>
              <a:rPr sz="1600" spc="25" dirty="0">
                <a:solidFill>
                  <a:srgbClr val="404040"/>
                </a:solidFill>
                <a:latin typeface="Arial"/>
                <a:cs typeface="Arial"/>
              </a:rPr>
              <a:t>sustainable  </a:t>
            </a:r>
            <a:r>
              <a:rPr sz="1600" spc="15" dirty="0">
                <a:solidFill>
                  <a:srgbClr val="404040"/>
                </a:solidFill>
                <a:latin typeface="Arial"/>
                <a:cs typeface="Arial"/>
              </a:rPr>
              <a:t>research systems, </a:t>
            </a:r>
            <a:r>
              <a:rPr sz="1600" spc="35" dirty="0">
                <a:solidFill>
                  <a:srgbClr val="404040"/>
                </a:solidFill>
                <a:latin typeface="Arial"/>
                <a:cs typeface="Arial"/>
              </a:rPr>
              <a:t>training </a:t>
            </a:r>
            <a:r>
              <a:rPr sz="1600" spc="20" dirty="0">
                <a:solidFill>
                  <a:srgbClr val="404040"/>
                </a:solidFill>
                <a:latin typeface="Arial"/>
                <a:cs typeface="Arial"/>
              </a:rPr>
              <a:t>human </a:t>
            </a:r>
            <a:r>
              <a:rPr sz="1600" spc="15" dirty="0">
                <a:solidFill>
                  <a:srgbClr val="404040"/>
                </a:solidFill>
                <a:latin typeface="Arial"/>
                <a:cs typeface="Arial"/>
              </a:rPr>
              <a:t>resources and  </a:t>
            </a:r>
            <a:r>
              <a:rPr sz="1600" spc="25" dirty="0">
                <a:solidFill>
                  <a:srgbClr val="404040"/>
                </a:solidFill>
                <a:latin typeface="Arial"/>
                <a:cs typeface="Arial"/>
              </a:rPr>
              <a:t>coordinating </a:t>
            </a:r>
            <a:r>
              <a:rPr sz="1600" spc="35" dirty="0">
                <a:solidFill>
                  <a:srgbClr val="404040"/>
                </a:solidFill>
                <a:latin typeface="Arial"/>
                <a:cs typeface="Arial"/>
              </a:rPr>
              <a:t>networking </a:t>
            </a:r>
            <a:r>
              <a:rPr sz="1600" spc="30" dirty="0">
                <a:solidFill>
                  <a:srgbClr val="404040"/>
                </a:solidFill>
                <a:latin typeface="Arial"/>
                <a:cs typeface="Arial"/>
              </a:rPr>
              <a:t>between </a:t>
            </a:r>
            <a:r>
              <a:rPr sz="1600" spc="15" dirty="0">
                <a:solidFill>
                  <a:srgbClr val="404040"/>
                </a:solidFill>
                <a:latin typeface="Arial"/>
                <a:cs typeface="Arial"/>
              </a:rPr>
              <a:t>researchers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67027" y="5286755"/>
            <a:ext cx="4806950" cy="699135"/>
            <a:chOff x="1367027" y="5286755"/>
            <a:chExt cx="4806950" cy="699135"/>
          </a:xfrm>
        </p:grpSpPr>
        <p:sp>
          <p:nvSpPr>
            <p:cNvPr id="6" name="object 6"/>
            <p:cNvSpPr/>
            <p:nvPr/>
          </p:nvSpPr>
          <p:spPr>
            <a:xfrm>
              <a:off x="1367027" y="5311139"/>
              <a:ext cx="4806950" cy="573405"/>
            </a:xfrm>
            <a:custGeom>
              <a:avLst/>
              <a:gdLst/>
              <a:ahLst/>
              <a:cxnLst/>
              <a:rect l="l" t="t" r="r" b="b"/>
              <a:pathLst>
                <a:path w="4806950" h="573404">
                  <a:moveTo>
                    <a:pt x="4711192" y="0"/>
                  </a:moveTo>
                  <a:lnTo>
                    <a:pt x="95503" y="0"/>
                  </a:lnTo>
                  <a:lnTo>
                    <a:pt x="58346" y="7510"/>
                  </a:lnTo>
                  <a:lnTo>
                    <a:pt x="27987" y="27987"/>
                  </a:lnTo>
                  <a:lnTo>
                    <a:pt x="7510" y="58346"/>
                  </a:lnTo>
                  <a:lnTo>
                    <a:pt x="0" y="95504"/>
                  </a:lnTo>
                  <a:lnTo>
                    <a:pt x="0" y="477520"/>
                  </a:lnTo>
                  <a:lnTo>
                    <a:pt x="7510" y="514693"/>
                  </a:lnTo>
                  <a:lnTo>
                    <a:pt x="27987" y="545050"/>
                  </a:lnTo>
                  <a:lnTo>
                    <a:pt x="58346" y="565518"/>
                  </a:lnTo>
                  <a:lnTo>
                    <a:pt x="95503" y="573024"/>
                  </a:lnTo>
                  <a:lnTo>
                    <a:pt x="4711192" y="573024"/>
                  </a:lnTo>
                  <a:lnTo>
                    <a:pt x="4748349" y="565518"/>
                  </a:lnTo>
                  <a:lnTo>
                    <a:pt x="4778708" y="545050"/>
                  </a:lnTo>
                  <a:lnTo>
                    <a:pt x="4799185" y="514693"/>
                  </a:lnTo>
                  <a:lnTo>
                    <a:pt x="4806696" y="477520"/>
                  </a:lnTo>
                  <a:lnTo>
                    <a:pt x="4806696" y="95504"/>
                  </a:lnTo>
                  <a:lnTo>
                    <a:pt x="4799185" y="58346"/>
                  </a:lnTo>
                  <a:lnTo>
                    <a:pt x="4778708" y="27987"/>
                  </a:lnTo>
                  <a:lnTo>
                    <a:pt x="4748349" y="7510"/>
                  </a:lnTo>
                  <a:lnTo>
                    <a:pt x="4711192" y="0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3059" y="5286755"/>
              <a:ext cx="4370070" cy="4549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5855" y="5530595"/>
              <a:ext cx="3765042" cy="45491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38122" y="5328030"/>
            <a:ext cx="411924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95"/>
              </a:spcBef>
            </a:pPr>
            <a:r>
              <a:rPr sz="1600" b="0" spc="1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Practical </a:t>
            </a:r>
            <a:r>
              <a:rPr sz="1600" b="0" spc="-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Utilization </a:t>
            </a:r>
            <a:r>
              <a:rPr sz="1600" b="0" spc="2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&amp; </a:t>
            </a:r>
            <a:r>
              <a:rPr sz="1600" b="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Implementation </a:t>
            </a:r>
            <a:r>
              <a:rPr sz="1600" b="0" spc="4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of  </a:t>
            </a:r>
            <a:r>
              <a:rPr sz="1600" b="0" spc="3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Research </a:t>
            </a:r>
            <a:r>
              <a:rPr sz="1600" b="0" spc="1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Outcomes </a:t>
            </a:r>
            <a:r>
              <a:rPr sz="1600" b="0" spc="2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for the</a:t>
            </a:r>
            <a:r>
              <a:rPr sz="1600" b="0" spc="7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6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Society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6344" y="1031747"/>
            <a:ext cx="901065" cy="277495"/>
          </a:xfrm>
          <a:prstGeom prst="rect">
            <a:avLst/>
          </a:prstGeom>
          <a:solidFill>
            <a:srgbClr val="212A35"/>
          </a:solidFill>
        </p:spPr>
        <p:txBody>
          <a:bodyPr vert="horz" wrap="square" lIns="0" tIns="23495" rIns="0" bIns="0" rtlCol="0">
            <a:spAutoFit/>
          </a:bodyPr>
          <a:lstStyle/>
          <a:p>
            <a:pPr marL="241935">
              <a:lnSpc>
                <a:spcPct val="100000"/>
              </a:lnSpc>
              <a:spcBef>
                <a:spcPts val="185"/>
              </a:spcBef>
            </a:pPr>
            <a:r>
              <a:rPr sz="1350" b="0" spc="2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Aims</a:t>
            </a:r>
            <a:endParaRPr sz="1350">
              <a:latin typeface="Noto Sans CJK JP Medium"/>
              <a:cs typeface="Noto Sans CJK JP Mediu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0064" y="4902708"/>
            <a:ext cx="707390" cy="337185"/>
          </a:xfrm>
          <a:custGeom>
            <a:avLst/>
            <a:gdLst/>
            <a:ahLst/>
            <a:cxnLst/>
            <a:rect l="l" t="t" r="r" b="b"/>
            <a:pathLst>
              <a:path w="707389" h="337185">
                <a:moveTo>
                  <a:pt x="530351" y="0"/>
                </a:moveTo>
                <a:lnTo>
                  <a:pt x="176784" y="0"/>
                </a:lnTo>
                <a:lnTo>
                  <a:pt x="176784" y="154178"/>
                </a:lnTo>
                <a:lnTo>
                  <a:pt x="0" y="154178"/>
                </a:lnTo>
                <a:lnTo>
                  <a:pt x="353568" y="336804"/>
                </a:lnTo>
                <a:lnTo>
                  <a:pt x="707136" y="154178"/>
                </a:lnTo>
                <a:lnTo>
                  <a:pt x="530351" y="154178"/>
                </a:lnTo>
                <a:lnTo>
                  <a:pt x="530351" y="0"/>
                </a:lnTo>
                <a:close/>
              </a:path>
            </a:pathLst>
          </a:custGeom>
          <a:solidFill>
            <a:srgbClr val="212A3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376415" y="2188451"/>
            <a:ext cx="4910455" cy="1143635"/>
            <a:chOff x="6376415" y="2188451"/>
            <a:chExt cx="4910455" cy="1143635"/>
          </a:xfrm>
        </p:grpSpPr>
        <p:sp>
          <p:nvSpPr>
            <p:cNvPr id="13" name="object 13"/>
            <p:cNvSpPr/>
            <p:nvPr/>
          </p:nvSpPr>
          <p:spPr>
            <a:xfrm>
              <a:off x="6429744" y="2221912"/>
              <a:ext cx="4739663" cy="10257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76415" y="2188451"/>
              <a:ext cx="4910328" cy="11430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480047" y="2252472"/>
            <a:ext cx="4643755" cy="922019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27305" rIns="0" bIns="0" rtlCol="0">
            <a:spAutoFit/>
          </a:bodyPr>
          <a:lstStyle/>
          <a:p>
            <a:pPr marL="93345" marR="20320" indent="714375">
              <a:lnSpc>
                <a:spcPct val="100000"/>
              </a:lnSpc>
              <a:spcBef>
                <a:spcPts val="215"/>
              </a:spcBef>
            </a:pPr>
            <a:r>
              <a:rPr sz="1800" b="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International </a:t>
            </a:r>
            <a:r>
              <a:rPr sz="18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joint </a:t>
            </a:r>
            <a:r>
              <a:rPr sz="1800" b="0" spc="1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research  </a:t>
            </a:r>
            <a:r>
              <a:rPr sz="1800" b="0" spc="-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implemented </a:t>
            </a:r>
            <a:r>
              <a:rPr sz="1800" b="0" spc="-2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through </a:t>
            </a:r>
            <a:r>
              <a:rPr sz="1800" b="0" spc="-1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collaboration </a:t>
            </a:r>
            <a:r>
              <a:rPr sz="1800" b="0" spc="1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with  </a:t>
            </a:r>
            <a:r>
              <a:rPr sz="1800" b="0" spc="2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Official </a:t>
            </a:r>
            <a:r>
              <a:rPr sz="1800" b="0" spc="1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Development </a:t>
            </a:r>
            <a:r>
              <a:rPr sz="1800" b="0" spc="5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Assistance</a:t>
            </a:r>
            <a:r>
              <a:rPr sz="1800" b="0" spc="1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8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(ODA)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506146" y="4944046"/>
            <a:ext cx="4632960" cy="1249680"/>
            <a:chOff x="6506146" y="4944046"/>
            <a:chExt cx="4632960" cy="1249680"/>
          </a:xfrm>
        </p:grpSpPr>
        <p:sp>
          <p:nvSpPr>
            <p:cNvPr id="17" name="object 17"/>
            <p:cNvSpPr/>
            <p:nvPr/>
          </p:nvSpPr>
          <p:spPr>
            <a:xfrm>
              <a:off x="6520433" y="4958334"/>
              <a:ext cx="4604004" cy="12207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20433" y="4958334"/>
              <a:ext cx="4604385" cy="1221105"/>
            </a:xfrm>
            <a:custGeom>
              <a:avLst/>
              <a:gdLst/>
              <a:ahLst/>
              <a:cxnLst/>
              <a:rect l="l" t="t" r="r" b="b"/>
              <a:pathLst>
                <a:path w="4604384" h="1221104">
                  <a:moveTo>
                    <a:pt x="0" y="203454"/>
                  </a:moveTo>
                  <a:lnTo>
                    <a:pt x="5371" y="156794"/>
                  </a:lnTo>
                  <a:lnTo>
                    <a:pt x="20673" y="113966"/>
                  </a:lnTo>
                  <a:lnTo>
                    <a:pt x="44686" y="76191"/>
                  </a:lnTo>
                  <a:lnTo>
                    <a:pt x="76191" y="44686"/>
                  </a:lnTo>
                  <a:lnTo>
                    <a:pt x="113966" y="20673"/>
                  </a:lnTo>
                  <a:lnTo>
                    <a:pt x="156794" y="5371"/>
                  </a:lnTo>
                  <a:lnTo>
                    <a:pt x="203454" y="0"/>
                  </a:lnTo>
                  <a:lnTo>
                    <a:pt x="4400550" y="0"/>
                  </a:lnTo>
                  <a:lnTo>
                    <a:pt x="4447209" y="5371"/>
                  </a:lnTo>
                  <a:lnTo>
                    <a:pt x="4490037" y="20673"/>
                  </a:lnTo>
                  <a:lnTo>
                    <a:pt x="4527812" y="44686"/>
                  </a:lnTo>
                  <a:lnTo>
                    <a:pt x="4559317" y="76191"/>
                  </a:lnTo>
                  <a:lnTo>
                    <a:pt x="4583330" y="113966"/>
                  </a:lnTo>
                  <a:lnTo>
                    <a:pt x="4598632" y="156794"/>
                  </a:lnTo>
                  <a:lnTo>
                    <a:pt x="4604004" y="203454"/>
                  </a:lnTo>
                  <a:lnTo>
                    <a:pt x="4604004" y="1017257"/>
                  </a:lnTo>
                  <a:lnTo>
                    <a:pt x="4598632" y="1063909"/>
                  </a:lnTo>
                  <a:lnTo>
                    <a:pt x="4583330" y="1106735"/>
                  </a:lnTo>
                  <a:lnTo>
                    <a:pt x="4559317" y="1144514"/>
                  </a:lnTo>
                  <a:lnTo>
                    <a:pt x="4527812" y="1176024"/>
                  </a:lnTo>
                  <a:lnTo>
                    <a:pt x="4490037" y="1200043"/>
                  </a:lnTo>
                  <a:lnTo>
                    <a:pt x="4447209" y="1215350"/>
                  </a:lnTo>
                  <a:lnTo>
                    <a:pt x="4400550" y="1220724"/>
                  </a:lnTo>
                  <a:lnTo>
                    <a:pt x="203454" y="1220724"/>
                  </a:lnTo>
                  <a:lnTo>
                    <a:pt x="156794" y="1215350"/>
                  </a:lnTo>
                  <a:lnTo>
                    <a:pt x="113966" y="1200043"/>
                  </a:lnTo>
                  <a:lnTo>
                    <a:pt x="76191" y="1176024"/>
                  </a:lnTo>
                  <a:lnTo>
                    <a:pt x="44686" y="1144514"/>
                  </a:lnTo>
                  <a:lnTo>
                    <a:pt x="20673" y="1106735"/>
                  </a:lnTo>
                  <a:lnTo>
                    <a:pt x="5371" y="1063909"/>
                  </a:lnTo>
                  <a:lnTo>
                    <a:pt x="0" y="1017257"/>
                  </a:lnTo>
                  <a:lnTo>
                    <a:pt x="0" y="20345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6535" y="4962144"/>
              <a:ext cx="2285237" cy="34518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422006" y="4990541"/>
            <a:ext cx="21024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5" dirty="0">
                <a:latin typeface="Noto Sans CJK JP Medium"/>
                <a:cs typeface="Noto Sans CJK JP Medium"/>
              </a:rPr>
              <a:t>International </a:t>
            </a:r>
            <a:r>
              <a:rPr sz="1200" b="0" spc="-35" dirty="0">
                <a:latin typeface="Noto Sans CJK JP Medium"/>
                <a:cs typeface="Noto Sans CJK JP Medium"/>
              </a:rPr>
              <a:t>Joint</a:t>
            </a:r>
            <a:r>
              <a:rPr sz="1200" b="0" spc="-55" dirty="0">
                <a:latin typeface="Noto Sans CJK JP Medium"/>
                <a:cs typeface="Noto Sans CJK JP Medium"/>
              </a:rPr>
              <a:t> </a:t>
            </a:r>
            <a:r>
              <a:rPr sz="1200" b="0" spc="20" dirty="0">
                <a:latin typeface="Noto Sans CJK JP Medium"/>
                <a:cs typeface="Noto Sans CJK JP Medium"/>
              </a:rPr>
              <a:t>Research</a:t>
            </a:r>
            <a:endParaRPr sz="1200">
              <a:latin typeface="Noto Sans CJK JP Medium"/>
              <a:cs typeface="Noto Sans CJK JP Medium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110793" y="3485400"/>
            <a:ext cx="2987040" cy="1731645"/>
            <a:chOff x="7110793" y="3485400"/>
            <a:chExt cx="2987040" cy="1731645"/>
          </a:xfrm>
        </p:grpSpPr>
        <p:sp>
          <p:nvSpPr>
            <p:cNvPr id="22" name="object 22"/>
            <p:cNvSpPr/>
            <p:nvPr/>
          </p:nvSpPr>
          <p:spPr>
            <a:xfrm>
              <a:off x="7115556" y="4040124"/>
              <a:ext cx="315468" cy="11719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15556" y="4040124"/>
              <a:ext cx="315595" cy="1172210"/>
            </a:xfrm>
            <a:custGeom>
              <a:avLst/>
              <a:gdLst/>
              <a:ahLst/>
              <a:cxnLst/>
              <a:rect l="l" t="t" r="r" b="b"/>
              <a:pathLst>
                <a:path w="315595" h="1172210">
                  <a:moveTo>
                    <a:pt x="270255" y="0"/>
                  </a:moveTo>
                  <a:lnTo>
                    <a:pt x="270255" y="1040764"/>
                  </a:lnTo>
                  <a:lnTo>
                    <a:pt x="315468" y="1040764"/>
                  </a:lnTo>
                  <a:lnTo>
                    <a:pt x="157734" y="1171956"/>
                  </a:lnTo>
                  <a:lnTo>
                    <a:pt x="0" y="1040764"/>
                  </a:lnTo>
                  <a:lnTo>
                    <a:pt x="45212" y="1040764"/>
                  </a:lnTo>
                  <a:lnTo>
                    <a:pt x="45212" y="0"/>
                  </a:lnTo>
                  <a:lnTo>
                    <a:pt x="270255" y="0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45168" y="4107180"/>
              <a:ext cx="315467" cy="11049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45168" y="4107180"/>
              <a:ext cx="315595" cy="1104900"/>
            </a:xfrm>
            <a:custGeom>
              <a:avLst/>
              <a:gdLst/>
              <a:ahLst/>
              <a:cxnLst/>
              <a:rect l="l" t="t" r="r" b="b"/>
              <a:pathLst>
                <a:path w="315595" h="1104900">
                  <a:moveTo>
                    <a:pt x="265810" y="0"/>
                  </a:moveTo>
                  <a:lnTo>
                    <a:pt x="265810" y="961517"/>
                  </a:lnTo>
                  <a:lnTo>
                    <a:pt x="315467" y="961517"/>
                  </a:lnTo>
                  <a:lnTo>
                    <a:pt x="157733" y="1104900"/>
                  </a:lnTo>
                  <a:lnTo>
                    <a:pt x="0" y="961517"/>
                  </a:lnTo>
                  <a:lnTo>
                    <a:pt x="49656" y="961517"/>
                  </a:lnTo>
                  <a:lnTo>
                    <a:pt x="49656" y="0"/>
                  </a:lnTo>
                  <a:lnTo>
                    <a:pt x="265810" y="0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916162" y="3537966"/>
              <a:ext cx="1171956" cy="5974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916162" y="3537966"/>
              <a:ext cx="1172210" cy="597535"/>
            </a:xfrm>
            <a:custGeom>
              <a:avLst/>
              <a:gdLst/>
              <a:ahLst/>
              <a:cxnLst/>
              <a:rect l="l" t="t" r="r" b="b"/>
              <a:pathLst>
                <a:path w="1172209" h="597535">
                  <a:moveTo>
                    <a:pt x="0" y="298704"/>
                  </a:moveTo>
                  <a:lnTo>
                    <a:pt x="13516" y="234623"/>
                  </a:lnTo>
                  <a:lnTo>
                    <a:pt x="52160" y="175334"/>
                  </a:lnTo>
                  <a:lnTo>
                    <a:pt x="80009" y="147940"/>
                  </a:lnTo>
                  <a:lnTo>
                    <a:pt x="113068" y="122291"/>
                  </a:lnTo>
                  <a:lnTo>
                    <a:pt x="150978" y="98569"/>
                  </a:lnTo>
                  <a:lnTo>
                    <a:pt x="193381" y="76955"/>
                  </a:lnTo>
                  <a:lnTo>
                    <a:pt x="239920" y="57631"/>
                  </a:lnTo>
                  <a:lnTo>
                    <a:pt x="290237" y="40781"/>
                  </a:lnTo>
                  <a:lnTo>
                    <a:pt x="343974" y="26585"/>
                  </a:lnTo>
                  <a:lnTo>
                    <a:pt x="400775" y="15227"/>
                  </a:lnTo>
                  <a:lnTo>
                    <a:pt x="460281" y="6889"/>
                  </a:lnTo>
                  <a:lnTo>
                    <a:pt x="522134" y="1752"/>
                  </a:lnTo>
                  <a:lnTo>
                    <a:pt x="585978" y="0"/>
                  </a:lnTo>
                  <a:lnTo>
                    <a:pt x="649821" y="1752"/>
                  </a:lnTo>
                  <a:lnTo>
                    <a:pt x="711674" y="6889"/>
                  </a:lnTo>
                  <a:lnTo>
                    <a:pt x="771180" y="15227"/>
                  </a:lnTo>
                  <a:lnTo>
                    <a:pt x="827981" y="26585"/>
                  </a:lnTo>
                  <a:lnTo>
                    <a:pt x="881718" y="40781"/>
                  </a:lnTo>
                  <a:lnTo>
                    <a:pt x="932035" y="57631"/>
                  </a:lnTo>
                  <a:lnTo>
                    <a:pt x="978574" y="76955"/>
                  </a:lnTo>
                  <a:lnTo>
                    <a:pt x="1020977" y="98569"/>
                  </a:lnTo>
                  <a:lnTo>
                    <a:pt x="1058887" y="122291"/>
                  </a:lnTo>
                  <a:lnTo>
                    <a:pt x="1091946" y="147940"/>
                  </a:lnTo>
                  <a:lnTo>
                    <a:pt x="1119795" y="175334"/>
                  </a:lnTo>
                  <a:lnTo>
                    <a:pt x="1158439" y="234623"/>
                  </a:lnTo>
                  <a:lnTo>
                    <a:pt x="1171956" y="298704"/>
                  </a:lnTo>
                  <a:lnTo>
                    <a:pt x="1168517" y="331251"/>
                  </a:lnTo>
                  <a:lnTo>
                    <a:pt x="1142079" y="393118"/>
                  </a:lnTo>
                  <a:lnTo>
                    <a:pt x="1091946" y="449467"/>
                  </a:lnTo>
                  <a:lnTo>
                    <a:pt x="1058887" y="475116"/>
                  </a:lnTo>
                  <a:lnTo>
                    <a:pt x="1020977" y="498838"/>
                  </a:lnTo>
                  <a:lnTo>
                    <a:pt x="978574" y="520452"/>
                  </a:lnTo>
                  <a:lnTo>
                    <a:pt x="932035" y="539776"/>
                  </a:lnTo>
                  <a:lnTo>
                    <a:pt x="881718" y="556626"/>
                  </a:lnTo>
                  <a:lnTo>
                    <a:pt x="827981" y="570822"/>
                  </a:lnTo>
                  <a:lnTo>
                    <a:pt x="771180" y="582180"/>
                  </a:lnTo>
                  <a:lnTo>
                    <a:pt x="711674" y="590518"/>
                  </a:lnTo>
                  <a:lnTo>
                    <a:pt x="649821" y="595655"/>
                  </a:lnTo>
                  <a:lnTo>
                    <a:pt x="585978" y="597408"/>
                  </a:lnTo>
                  <a:lnTo>
                    <a:pt x="522134" y="595655"/>
                  </a:lnTo>
                  <a:lnTo>
                    <a:pt x="460281" y="590518"/>
                  </a:lnTo>
                  <a:lnTo>
                    <a:pt x="400775" y="582180"/>
                  </a:lnTo>
                  <a:lnTo>
                    <a:pt x="343974" y="570822"/>
                  </a:lnTo>
                  <a:lnTo>
                    <a:pt x="290237" y="556626"/>
                  </a:lnTo>
                  <a:lnTo>
                    <a:pt x="239920" y="539776"/>
                  </a:lnTo>
                  <a:lnTo>
                    <a:pt x="193381" y="520452"/>
                  </a:lnTo>
                  <a:lnTo>
                    <a:pt x="150978" y="498838"/>
                  </a:lnTo>
                  <a:lnTo>
                    <a:pt x="113068" y="475116"/>
                  </a:lnTo>
                  <a:lnTo>
                    <a:pt x="80009" y="449467"/>
                  </a:lnTo>
                  <a:lnTo>
                    <a:pt x="52160" y="422073"/>
                  </a:lnTo>
                  <a:lnTo>
                    <a:pt x="13516" y="362784"/>
                  </a:lnTo>
                  <a:lnTo>
                    <a:pt x="0" y="298704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977884" y="3485400"/>
              <a:ext cx="1064514" cy="51128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110472" y="3759720"/>
              <a:ext cx="797814" cy="5112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110598" y="3530549"/>
            <a:ext cx="78486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0" spc="85" dirty="0">
                <a:latin typeface="Noto Sans CJK JP Medium"/>
                <a:cs typeface="Noto Sans CJK JP Medium"/>
              </a:rPr>
              <a:t>MOFA,</a:t>
            </a:r>
            <a:endParaRPr sz="1800">
              <a:latin typeface="Noto Sans CJK JP Medium"/>
              <a:cs typeface="Noto Sans CJK JP Medium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b="0" spc="10" dirty="0">
                <a:latin typeface="Noto Sans CJK JP Medium"/>
                <a:cs typeface="Noto Sans CJK JP Medium"/>
              </a:rPr>
              <a:t>JICA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527292" y="3471684"/>
            <a:ext cx="1518920" cy="786130"/>
            <a:chOff x="6527292" y="3471684"/>
            <a:chExt cx="1518920" cy="786130"/>
          </a:xfrm>
        </p:grpSpPr>
        <p:sp>
          <p:nvSpPr>
            <p:cNvPr id="32" name="object 32"/>
            <p:cNvSpPr/>
            <p:nvPr/>
          </p:nvSpPr>
          <p:spPr>
            <a:xfrm>
              <a:off x="6697980" y="3526535"/>
              <a:ext cx="1158240" cy="6172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697980" y="3526535"/>
              <a:ext cx="1158240" cy="617220"/>
            </a:xfrm>
            <a:custGeom>
              <a:avLst/>
              <a:gdLst/>
              <a:ahLst/>
              <a:cxnLst/>
              <a:rect l="l" t="t" r="r" b="b"/>
              <a:pathLst>
                <a:path w="1158240" h="617220">
                  <a:moveTo>
                    <a:pt x="0" y="308609"/>
                  </a:moveTo>
                  <a:lnTo>
                    <a:pt x="13359" y="242407"/>
                  </a:lnTo>
                  <a:lnTo>
                    <a:pt x="51553" y="181153"/>
                  </a:lnTo>
                  <a:lnTo>
                    <a:pt x="79078" y="152851"/>
                  </a:lnTo>
                  <a:lnTo>
                    <a:pt x="111751" y="126351"/>
                  </a:lnTo>
                  <a:lnTo>
                    <a:pt x="149219" y="101842"/>
                  </a:lnTo>
                  <a:lnTo>
                    <a:pt x="191127" y="79510"/>
                  </a:lnTo>
                  <a:lnTo>
                    <a:pt x="237122" y="59545"/>
                  </a:lnTo>
                  <a:lnTo>
                    <a:pt x="286850" y="42135"/>
                  </a:lnTo>
                  <a:lnTo>
                    <a:pt x="339959" y="27469"/>
                  </a:lnTo>
                  <a:lnTo>
                    <a:pt x="396093" y="15733"/>
                  </a:lnTo>
                  <a:lnTo>
                    <a:pt x="454901" y="7118"/>
                  </a:lnTo>
                  <a:lnTo>
                    <a:pt x="516027" y="1810"/>
                  </a:lnTo>
                  <a:lnTo>
                    <a:pt x="579120" y="0"/>
                  </a:lnTo>
                  <a:lnTo>
                    <a:pt x="642212" y="1810"/>
                  </a:lnTo>
                  <a:lnTo>
                    <a:pt x="703338" y="7118"/>
                  </a:lnTo>
                  <a:lnTo>
                    <a:pt x="762146" y="15733"/>
                  </a:lnTo>
                  <a:lnTo>
                    <a:pt x="818280" y="27469"/>
                  </a:lnTo>
                  <a:lnTo>
                    <a:pt x="871389" y="42135"/>
                  </a:lnTo>
                  <a:lnTo>
                    <a:pt x="921117" y="59545"/>
                  </a:lnTo>
                  <a:lnTo>
                    <a:pt x="967112" y="79510"/>
                  </a:lnTo>
                  <a:lnTo>
                    <a:pt x="1009020" y="101842"/>
                  </a:lnTo>
                  <a:lnTo>
                    <a:pt x="1046488" y="126351"/>
                  </a:lnTo>
                  <a:lnTo>
                    <a:pt x="1079161" y="152851"/>
                  </a:lnTo>
                  <a:lnTo>
                    <a:pt x="1106686" y="181153"/>
                  </a:lnTo>
                  <a:lnTo>
                    <a:pt x="1144880" y="242407"/>
                  </a:lnTo>
                  <a:lnTo>
                    <a:pt x="1158240" y="308609"/>
                  </a:lnTo>
                  <a:lnTo>
                    <a:pt x="1154841" y="342235"/>
                  </a:lnTo>
                  <a:lnTo>
                    <a:pt x="1128710" y="406152"/>
                  </a:lnTo>
                  <a:lnTo>
                    <a:pt x="1079161" y="464368"/>
                  </a:lnTo>
                  <a:lnTo>
                    <a:pt x="1046488" y="490868"/>
                  </a:lnTo>
                  <a:lnTo>
                    <a:pt x="1009020" y="515377"/>
                  </a:lnTo>
                  <a:lnTo>
                    <a:pt x="967112" y="537709"/>
                  </a:lnTo>
                  <a:lnTo>
                    <a:pt x="921117" y="557674"/>
                  </a:lnTo>
                  <a:lnTo>
                    <a:pt x="871389" y="575084"/>
                  </a:lnTo>
                  <a:lnTo>
                    <a:pt x="818280" y="589750"/>
                  </a:lnTo>
                  <a:lnTo>
                    <a:pt x="762146" y="601486"/>
                  </a:lnTo>
                  <a:lnTo>
                    <a:pt x="703338" y="610101"/>
                  </a:lnTo>
                  <a:lnTo>
                    <a:pt x="642212" y="615409"/>
                  </a:lnTo>
                  <a:lnTo>
                    <a:pt x="579120" y="617219"/>
                  </a:lnTo>
                  <a:lnTo>
                    <a:pt x="516027" y="615409"/>
                  </a:lnTo>
                  <a:lnTo>
                    <a:pt x="454901" y="610101"/>
                  </a:lnTo>
                  <a:lnTo>
                    <a:pt x="396093" y="601486"/>
                  </a:lnTo>
                  <a:lnTo>
                    <a:pt x="339959" y="589750"/>
                  </a:lnTo>
                  <a:lnTo>
                    <a:pt x="286850" y="575084"/>
                  </a:lnTo>
                  <a:lnTo>
                    <a:pt x="237122" y="557674"/>
                  </a:lnTo>
                  <a:lnTo>
                    <a:pt x="191127" y="537709"/>
                  </a:lnTo>
                  <a:lnTo>
                    <a:pt x="149219" y="515377"/>
                  </a:lnTo>
                  <a:lnTo>
                    <a:pt x="111751" y="490868"/>
                  </a:lnTo>
                  <a:lnTo>
                    <a:pt x="79078" y="464368"/>
                  </a:lnTo>
                  <a:lnTo>
                    <a:pt x="51553" y="436066"/>
                  </a:lnTo>
                  <a:lnTo>
                    <a:pt x="13359" y="374812"/>
                  </a:lnTo>
                  <a:lnTo>
                    <a:pt x="0" y="308609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65036" y="3471684"/>
              <a:ext cx="1043177" cy="511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27292" y="3746004"/>
              <a:ext cx="1518666" cy="5112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659371" y="3517772"/>
            <a:ext cx="12382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749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latin typeface="Noto Sans CJK JP Medium"/>
                <a:cs typeface="Noto Sans CJK JP Medium"/>
              </a:rPr>
              <a:t>MEXT,  </a:t>
            </a:r>
            <a:r>
              <a:rPr sz="1800" b="0" spc="-20" dirty="0">
                <a:latin typeface="Noto Sans CJK JP Medium"/>
                <a:cs typeface="Noto Sans CJK JP Medium"/>
              </a:rPr>
              <a:t>JS</a:t>
            </a:r>
            <a:r>
              <a:rPr sz="1800" b="0" spc="-15" dirty="0">
                <a:latin typeface="Noto Sans CJK JP Medium"/>
                <a:cs typeface="Noto Sans CJK JP Medium"/>
              </a:rPr>
              <a:t>T</a:t>
            </a:r>
            <a:r>
              <a:rPr sz="1800" b="0" spc="150" dirty="0">
                <a:latin typeface="Noto Sans CJK JP Medium"/>
                <a:cs typeface="Noto Sans CJK JP Medium"/>
              </a:rPr>
              <a:t>/AMED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7909369" y="3665029"/>
            <a:ext cx="954405" cy="334645"/>
            <a:chOff x="7909369" y="3665029"/>
            <a:chExt cx="954405" cy="334645"/>
          </a:xfrm>
        </p:grpSpPr>
        <p:sp>
          <p:nvSpPr>
            <p:cNvPr id="38" name="object 38"/>
            <p:cNvSpPr/>
            <p:nvPr/>
          </p:nvSpPr>
          <p:spPr>
            <a:xfrm>
              <a:off x="7914131" y="3669791"/>
              <a:ext cx="944880" cy="325120"/>
            </a:xfrm>
            <a:custGeom>
              <a:avLst/>
              <a:gdLst/>
              <a:ahLst/>
              <a:cxnLst/>
              <a:rect l="l" t="t" r="r" b="b"/>
              <a:pathLst>
                <a:path w="944879" h="325120">
                  <a:moveTo>
                    <a:pt x="842645" y="0"/>
                  </a:moveTo>
                  <a:lnTo>
                    <a:pt x="842645" y="37591"/>
                  </a:lnTo>
                  <a:lnTo>
                    <a:pt x="102235" y="37591"/>
                  </a:lnTo>
                  <a:lnTo>
                    <a:pt x="102235" y="0"/>
                  </a:lnTo>
                  <a:lnTo>
                    <a:pt x="0" y="162305"/>
                  </a:lnTo>
                  <a:lnTo>
                    <a:pt x="102235" y="324611"/>
                  </a:lnTo>
                  <a:lnTo>
                    <a:pt x="102235" y="287019"/>
                  </a:lnTo>
                  <a:lnTo>
                    <a:pt x="842645" y="287019"/>
                  </a:lnTo>
                  <a:lnTo>
                    <a:pt x="842645" y="324611"/>
                  </a:lnTo>
                  <a:lnTo>
                    <a:pt x="944879" y="162305"/>
                  </a:lnTo>
                  <a:lnTo>
                    <a:pt x="8426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914131" y="3669791"/>
              <a:ext cx="944880" cy="325120"/>
            </a:xfrm>
            <a:custGeom>
              <a:avLst/>
              <a:gdLst/>
              <a:ahLst/>
              <a:cxnLst/>
              <a:rect l="l" t="t" r="r" b="b"/>
              <a:pathLst>
                <a:path w="944879" h="325120">
                  <a:moveTo>
                    <a:pt x="0" y="162305"/>
                  </a:moveTo>
                  <a:lnTo>
                    <a:pt x="102235" y="0"/>
                  </a:lnTo>
                  <a:lnTo>
                    <a:pt x="102235" y="37591"/>
                  </a:lnTo>
                  <a:lnTo>
                    <a:pt x="842645" y="37591"/>
                  </a:lnTo>
                  <a:lnTo>
                    <a:pt x="842645" y="0"/>
                  </a:lnTo>
                  <a:lnTo>
                    <a:pt x="944879" y="162305"/>
                  </a:lnTo>
                  <a:lnTo>
                    <a:pt x="842645" y="324611"/>
                  </a:lnTo>
                  <a:lnTo>
                    <a:pt x="842645" y="287019"/>
                  </a:lnTo>
                  <a:lnTo>
                    <a:pt x="102235" y="287019"/>
                  </a:lnTo>
                  <a:lnTo>
                    <a:pt x="102235" y="324611"/>
                  </a:lnTo>
                  <a:lnTo>
                    <a:pt x="0" y="1623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948676" y="3729989"/>
            <a:ext cx="8763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0" spc="-10" dirty="0">
                <a:latin typeface="Noto Sans CJK JP Medium"/>
                <a:cs typeface="Noto Sans CJK JP Medium"/>
              </a:rPr>
              <a:t>collaboration</a:t>
            </a:r>
            <a:endParaRPr sz="1050">
              <a:latin typeface="Noto Sans CJK JP Medium"/>
              <a:cs typeface="Noto Sans CJK JP Medium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711505" y="4235005"/>
            <a:ext cx="1113155" cy="465455"/>
            <a:chOff x="6711505" y="4235005"/>
            <a:chExt cx="1113155" cy="465455"/>
          </a:xfrm>
        </p:grpSpPr>
        <p:sp>
          <p:nvSpPr>
            <p:cNvPr id="42" name="object 42"/>
            <p:cNvSpPr/>
            <p:nvPr/>
          </p:nvSpPr>
          <p:spPr>
            <a:xfrm>
              <a:off x="6716268" y="4239767"/>
              <a:ext cx="1103376" cy="45567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716268" y="4239767"/>
              <a:ext cx="1103630" cy="455930"/>
            </a:xfrm>
            <a:custGeom>
              <a:avLst/>
              <a:gdLst/>
              <a:ahLst/>
              <a:cxnLst/>
              <a:rect l="l" t="t" r="r" b="b"/>
              <a:pathLst>
                <a:path w="1103629" h="455929">
                  <a:moveTo>
                    <a:pt x="0" y="49402"/>
                  </a:moveTo>
                  <a:lnTo>
                    <a:pt x="3879" y="30164"/>
                  </a:lnTo>
                  <a:lnTo>
                    <a:pt x="14462" y="14462"/>
                  </a:lnTo>
                  <a:lnTo>
                    <a:pt x="30164" y="3879"/>
                  </a:lnTo>
                  <a:lnTo>
                    <a:pt x="49402" y="0"/>
                  </a:lnTo>
                  <a:lnTo>
                    <a:pt x="1053973" y="0"/>
                  </a:lnTo>
                  <a:lnTo>
                    <a:pt x="1073211" y="3879"/>
                  </a:lnTo>
                  <a:lnTo>
                    <a:pt x="1088913" y="14462"/>
                  </a:lnTo>
                  <a:lnTo>
                    <a:pt x="1099496" y="30164"/>
                  </a:lnTo>
                  <a:lnTo>
                    <a:pt x="1103376" y="49402"/>
                  </a:lnTo>
                  <a:lnTo>
                    <a:pt x="1103376" y="406272"/>
                  </a:lnTo>
                  <a:lnTo>
                    <a:pt x="1099496" y="425511"/>
                  </a:lnTo>
                  <a:lnTo>
                    <a:pt x="1088913" y="441213"/>
                  </a:lnTo>
                  <a:lnTo>
                    <a:pt x="1073211" y="451796"/>
                  </a:lnTo>
                  <a:lnTo>
                    <a:pt x="1053973" y="455675"/>
                  </a:lnTo>
                  <a:lnTo>
                    <a:pt x="49402" y="455675"/>
                  </a:lnTo>
                  <a:lnTo>
                    <a:pt x="30164" y="451796"/>
                  </a:lnTo>
                  <a:lnTo>
                    <a:pt x="14462" y="441213"/>
                  </a:lnTo>
                  <a:lnTo>
                    <a:pt x="3879" y="425511"/>
                  </a:lnTo>
                  <a:lnTo>
                    <a:pt x="0" y="406272"/>
                  </a:lnTo>
                  <a:lnTo>
                    <a:pt x="0" y="49402"/>
                  </a:lnTo>
                  <a:close/>
                </a:path>
              </a:pathLst>
            </a:custGeom>
            <a:ln w="936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728179" y="4264532"/>
            <a:ext cx="1080135" cy="3549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73380" marR="83185" indent="-280670">
              <a:lnSpc>
                <a:spcPts val="1150"/>
              </a:lnSpc>
              <a:spcBef>
                <a:spcPts val="380"/>
              </a:spcBef>
            </a:pPr>
            <a:r>
              <a:rPr sz="1200" b="0" dirty="0">
                <a:latin typeface="Noto Sans CJK JP Medium"/>
                <a:cs typeface="Noto Sans CJK JP Medium"/>
              </a:rPr>
              <a:t>Com</a:t>
            </a:r>
            <a:r>
              <a:rPr sz="1200" b="0" spc="-10" dirty="0">
                <a:latin typeface="Noto Sans CJK JP Medium"/>
                <a:cs typeface="Noto Sans CJK JP Medium"/>
              </a:rPr>
              <a:t>p</a:t>
            </a:r>
            <a:r>
              <a:rPr sz="1200" b="0" dirty="0">
                <a:latin typeface="Noto Sans CJK JP Medium"/>
                <a:cs typeface="Noto Sans CJK JP Medium"/>
              </a:rPr>
              <a:t>et</a:t>
            </a:r>
            <a:r>
              <a:rPr sz="1200" b="0" spc="5" dirty="0">
                <a:latin typeface="Noto Sans CJK JP Medium"/>
                <a:cs typeface="Noto Sans CJK JP Medium"/>
              </a:rPr>
              <a:t>i</a:t>
            </a:r>
            <a:r>
              <a:rPr sz="1200" b="0" spc="-15" dirty="0">
                <a:latin typeface="Noto Sans CJK JP Medium"/>
                <a:cs typeface="Noto Sans CJK JP Medium"/>
              </a:rPr>
              <a:t>ti</a:t>
            </a:r>
            <a:r>
              <a:rPr sz="1200" b="0" spc="-20" dirty="0">
                <a:latin typeface="Noto Sans CJK JP Medium"/>
                <a:cs typeface="Noto Sans CJK JP Medium"/>
              </a:rPr>
              <a:t>v</a:t>
            </a:r>
            <a:r>
              <a:rPr sz="1200" b="0" spc="15" dirty="0">
                <a:latin typeface="Noto Sans CJK JP Medium"/>
                <a:cs typeface="Noto Sans CJK JP Medium"/>
              </a:rPr>
              <a:t>e  </a:t>
            </a:r>
            <a:r>
              <a:rPr sz="1200" b="0" spc="5" dirty="0">
                <a:latin typeface="Noto Sans CJK JP Medium"/>
                <a:cs typeface="Noto Sans CJK JP Medium"/>
              </a:rPr>
              <a:t>Fund</a:t>
            </a:r>
            <a:endParaRPr sz="1200">
              <a:latin typeface="Noto Sans CJK JP Medium"/>
              <a:cs typeface="Noto Sans CJK JP Medium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910637" y="4219765"/>
            <a:ext cx="1181735" cy="462280"/>
            <a:chOff x="8910637" y="4219765"/>
            <a:chExt cx="1181735" cy="462280"/>
          </a:xfrm>
        </p:grpSpPr>
        <p:sp>
          <p:nvSpPr>
            <p:cNvPr id="46" name="object 46"/>
            <p:cNvSpPr/>
            <p:nvPr/>
          </p:nvSpPr>
          <p:spPr>
            <a:xfrm>
              <a:off x="8915400" y="4224528"/>
              <a:ext cx="1171955" cy="45262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915400" y="4224528"/>
              <a:ext cx="1172210" cy="452755"/>
            </a:xfrm>
            <a:custGeom>
              <a:avLst/>
              <a:gdLst/>
              <a:ahLst/>
              <a:cxnLst/>
              <a:rect l="l" t="t" r="r" b="b"/>
              <a:pathLst>
                <a:path w="1172209" h="452754">
                  <a:moveTo>
                    <a:pt x="0" y="42799"/>
                  </a:moveTo>
                  <a:lnTo>
                    <a:pt x="3365" y="26146"/>
                  </a:lnTo>
                  <a:lnTo>
                    <a:pt x="12541" y="12541"/>
                  </a:lnTo>
                  <a:lnTo>
                    <a:pt x="26146" y="3365"/>
                  </a:lnTo>
                  <a:lnTo>
                    <a:pt x="42799" y="0"/>
                  </a:lnTo>
                  <a:lnTo>
                    <a:pt x="1129156" y="0"/>
                  </a:lnTo>
                  <a:lnTo>
                    <a:pt x="1145809" y="3365"/>
                  </a:lnTo>
                  <a:lnTo>
                    <a:pt x="1159414" y="12541"/>
                  </a:lnTo>
                  <a:lnTo>
                    <a:pt x="1168590" y="26146"/>
                  </a:lnTo>
                  <a:lnTo>
                    <a:pt x="1171955" y="42799"/>
                  </a:lnTo>
                  <a:lnTo>
                    <a:pt x="1171955" y="409829"/>
                  </a:lnTo>
                  <a:lnTo>
                    <a:pt x="1168590" y="426481"/>
                  </a:lnTo>
                  <a:lnTo>
                    <a:pt x="1159414" y="440086"/>
                  </a:lnTo>
                  <a:lnTo>
                    <a:pt x="1145809" y="449262"/>
                  </a:lnTo>
                  <a:lnTo>
                    <a:pt x="1129156" y="452628"/>
                  </a:lnTo>
                  <a:lnTo>
                    <a:pt x="42799" y="452628"/>
                  </a:lnTo>
                  <a:lnTo>
                    <a:pt x="26146" y="449262"/>
                  </a:lnTo>
                  <a:lnTo>
                    <a:pt x="12541" y="440086"/>
                  </a:lnTo>
                  <a:lnTo>
                    <a:pt x="3365" y="426481"/>
                  </a:lnTo>
                  <a:lnTo>
                    <a:pt x="0" y="409829"/>
                  </a:lnTo>
                  <a:lnTo>
                    <a:pt x="0" y="42799"/>
                  </a:lnTo>
                  <a:close/>
                </a:path>
              </a:pathLst>
            </a:custGeom>
            <a:ln w="936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926350" y="4247133"/>
            <a:ext cx="1150620" cy="3549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1285" marR="113030" indent="91440">
              <a:lnSpc>
                <a:spcPts val="1150"/>
              </a:lnSpc>
              <a:spcBef>
                <a:spcPts val="380"/>
              </a:spcBef>
            </a:pPr>
            <a:r>
              <a:rPr sz="1200" b="0" spc="20" dirty="0">
                <a:latin typeface="Noto Sans CJK JP Medium"/>
                <a:cs typeface="Noto Sans CJK JP Medium"/>
              </a:rPr>
              <a:t>Technical  </a:t>
            </a:r>
            <a:r>
              <a:rPr sz="1200" b="0" spc="10" dirty="0">
                <a:latin typeface="Noto Sans CJK JP Medium"/>
                <a:cs typeface="Noto Sans CJK JP Medium"/>
              </a:rPr>
              <a:t>Co</a:t>
            </a:r>
            <a:r>
              <a:rPr sz="1200" b="0" spc="5" dirty="0">
                <a:latin typeface="Noto Sans CJK JP Medium"/>
                <a:cs typeface="Noto Sans CJK JP Medium"/>
              </a:rPr>
              <a:t>o</a:t>
            </a:r>
            <a:r>
              <a:rPr sz="1200" b="0" spc="-5" dirty="0">
                <a:latin typeface="Noto Sans CJK JP Medium"/>
                <a:cs typeface="Noto Sans CJK JP Medium"/>
              </a:rPr>
              <a:t>per</a:t>
            </a:r>
            <a:r>
              <a:rPr sz="1200" b="0" spc="-15" dirty="0">
                <a:latin typeface="Noto Sans CJK JP Medium"/>
                <a:cs typeface="Noto Sans CJK JP Medium"/>
              </a:rPr>
              <a:t>ati</a:t>
            </a:r>
            <a:r>
              <a:rPr sz="1200" b="0" spc="-20" dirty="0">
                <a:latin typeface="Noto Sans CJK JP Medium"/>
                <a:cs typeface="Noto Sans CJK JP Medium"/>
              </a:rPr>
              <a:t>on</a:t>
            </a:r>
            <a:endParaRPr sz="1200">
              <a:latin typeface="Noto Sans CJK JP Medium"/>
              <a:cs typeface="Noto Sans CJK JP Medium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711505" y="5399341"/>
            <a:ext cx="3475354" cy="506730"/>
            <a:chOff x="6711505" y="5399341"/>
            <a:chExt cx="3475354" cy="506730"/>
          </a:xfrm>
        </p:grpSpPr>
        <p:sp>
          <p:nvSpPr>
            <p:cNvPr id="50" name="object 50"/>
            <p:cNvSpPr/>
            <p:nvPr/>
          </p:nvSpPr>
          <p:spPr>
            <a:xfrm>
              <a:off x="9031224" y="5404103"/>
              <a:ext cx="1150620" cy="47396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031224" y="5404103"/>
              <a:ext cx="1150620" cy="474345"/>
            </a:xfrm>
            <a:custGeom>
              <a:avLst/>
              <a:gdLst/>
              <a:ahLst/>
              <a:cxnLst/>
              <a:rect l="l" t="t" r="r" b="b"/>
              <a:pathLst>
                <a:path w="1150620" h="474345">
                  <a:moveTo>
                    <a:pt x="0" y="44831"/>
                  </a:moveTo>
                  <a:lnTo>
                    <a:pt x="3522" y="27378"/>
                  </a:lnTo>
                  <a:lnTo>
                    <a:pt x="13128" y="13128"/>
                  </a:lnTo>
                  <a:lnTo>
                    <a:pt x="27378" y="3522"/>
                  </a:lnTo>
                  <a:lnTo>
                    <a:pt x="44830" y="0"/>
                  </a:lnTo>
                  <a:lnTo>
                    <a:pt x="1105789" y="0"/>
                  </a:lnTo>
                  <a:lnTo>
                    <a:pt x="1123241" y="3522"/>
                  </a:lnTo>
                  <a:lnTo>
                    <a:pt x="1137491" y="13128"/>
                  </a:lnTo>
                  <a:lnTo>
                    <a:pt x="1147097" y="27378"/>
                  </a:lnTo>
                  <a:lnTo>
                    <a:pt x="1150620" y="44831"/>
                  </a:lnTo>
                  <a:lnTo>
                    <a:pt x="1150620" y="429158"/>
                  </a:lnTo>
                  <a:lnTo>
                    <a:pt x="1147097" y="446596"/>
                  </a:lnTo>
                  <a:lnTo>
                    <a:pt x="1137491" y="460838"/>
                  </a:lnTo>
                  <a:lnTo>
                    <a:pt x="1123241" y="470442"/>
                  </a:lnTo>
                  <a:lnTo>
                    <a:pt x="1105789" y="473964"/>
                  </a:lnTo>
                  <a:lnTo>
                    <a:pt x="44830" y="473964"/>
                  </a:lnTo>
                  <a:lnTo>
                    <a:pt x="27378" y="470442"/>
                  </a:lnTo>
                  <a:lnTo>
                    <a:pt x="13128" y="460838"/>
                  </a:lnTo>
                  <a:lnTo>
                    <a:pt x="3522" y="446596"/>
                  </a:lnTo>
                  <a:lnTo>
                    <a:pt x="0" y="429158"/>
                  </a:lnTo>
                  <a:lnTo>
                    <a:pt x="0" y="44831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716268" y="5410199"/>
              <a:ext cx="1103376" cy="49072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716268" y="5410199"/>
              <a:ext cx="1103630" cy="490855"/>
            </a:xfrm>
            <a:custGeom>
              <a:avLst/>
              <a:gdLst/>
              <a:ahLst/>
              <a:cxnLst/>
              <a:rect l="l" t="t" r="r" b="b"/>
              <a:pathLst>
                <a:path w="1103629" h="490854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1050289" y="0"/>
                  </a:lnTo>
                  <a:lnTo>
                    <a:pt x="1070961" y="4169"/>
                  </a:lnTo>
                  <a:lnTo>
                    <a:pt x="1087834" y="15541"/>
                  </a:lnTo>
                  <a:lnTo>
                    <a:pt x="1099206" y="32414"/>
                  </a:lnTo>
                  <a:lnTo>
                    <a:pt x="1103376" y="53086"/>
                  </a:lnTo>
                  <a:lnTo>
                    <a:pt x="1103376" y="437591"/>
                  </a:lnTo>
                  <a:lnTo>
                    <a:pt x="1099206" y="458275"/>
                  </a:lnTo>
                  <a:lnTo>
                    <a:pt x="1087834" y="475165"/>
                  </a:lnTo>
                  <a:lnTo>
                    <a:pt x="1070961" y="486552"/>
                  </a:lnTo>
                  <a:lnTo>
                    <a:pt x="1050289" y="490728"/>
                  </a:lnTo>
                  <a:lnTo>
                    <a:pt x="53085" y="490728"/>
                  </a:lnTo>
                  <a:lnTo>
                    <a:pt x="32414" y="486552"/>
                  </a:lnTo>
                  <a:lnTo>
                    <a:pt x="15541" y="475165"/>
                  </a:lnTo>
                  <a:lnTo>
                    <a:pt x="4169" y="458275"/>
                  </a:lnTo>
                  <a:lnTo>
                    <a:pt x="0" y="437591"/>
                  </a:lnTo>
                  <a:lnTo>
                    <a:pt x="0" y="53086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833361" y="5122671"/>
            <a:ext cx="915035" cy="6845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R="19050" algn="ctr">
              <a:lnSpc>
                <a:spcPct val="100000"/>
              </a:lnSpc>
              <a:spcBef>
                <a:spcPts val="675"/>
              </a:spcBef>
            </a:pPr>
            <a:r>
              <a:rPr sz="1200" b="0" spc="-35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Japan</a:t>
            </a:r>
            <a:endParaRPr sz="1200">
              <a:latin typeface="Noto Sans CJK JP Medium"/>
              <a:cs typeface="Noto Sans CJK JP Medium"/>
            </a:endParaRPr>
          </a:p>
          <a:p>
            <a:pPr marL="12700" marR="5080" indent="635" algn="ctr">
              <a:lnSpc>
                <a:spcPct val="80000"/>
              </a:lnSpc>
              <a:spcBef>
                <a:spcPts val="870"/>
              </a:spcBef>
            </a:pPr>
            <a:r>
              <a:rPr sz="1200" b="0" spc="30" dirty="0">
                <a:latin typeface="Noto Sans CJK JP Medium"/>
                <a:cs typeface="Noto Sans CJK JP Medium"/>
              </a:rPr>
              <a:t>Research  </a:t>
            </a:r>
            <a:r>
              <a:rPr sz="1200" b="0" spc="5" dirty="0">
                <a:latin typeface="Noto Sans CJK JP Medium"/>
                <a:cs typeface="Noto Sans CJK JP Medium"/>
              </a:rPr>
              <a:t>Institutions </a:t>
            </a:r>
            <a:endParaRPr sz="1200">
              <a:latin typeface="Noto Sans CJK JP Medium"/>
              <a:cs typeface="Noto Sans CJK JP Medium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7846968" y="5420759"/>
            <a:ext cx="1178560" cy="422909"/>
            <a:chOff x="7846968" y="5420759"/>
            <a:chExt cx="1178560" cy="422909"/>
          </a:xfrm>
        </p:grpSpPr>
        <p:sp>
          <p:nvSpPr>
            <p:cNvPr id="56" name="object 56"/>
            <p:cNvSpPr/>
            <p:nvPr/>
          </p:nvSpPr>
          <p:spPr>
            <a:xfrm>
              <a:off x="7851648" y="5425439"/>
              <a:ext cx="1169035" cy="413384"/>
            </a:xfrm>
            <a:custGeom>
              <a:avLst/>
              <a:gdLst/>
              <a:ahLst/>
              <a:cxnLst/>
              <a:rect l="l" t="t" r="r" b="b"/>
              <a:pathLst>
                <a:path w="1169034" h="413385">
                  <a:moveTo>
                    <a:pt x="1105661" y="0"/>
                  </a:moveTo>
                  <a:lnTo>
                    <a:pt x="1105661" y="47752"/>
                  </a:lnTo>
                  <a:lnTo>
                    <a:pt x="63246" y="47752"/>
                  </a:lnTo>
                  <a:lnTo>
                    <a:pt x="63246" y="0"/>
                  </a:lnTo>
                  <a:lnTo>
                    <a:pt x="0" y="206502"/>
                  </a:lnTo>
                  <a:lnTo>
                    <a:pt x="63246" y="413004"/>
                  </a:lnTo>
                  <a:lnTo>
                    <a:pt x="63246" y="365239"/>
                  </a:lnTo>
                  <a:lnTo>
                    <a:pt x="1105661" y="365239"/>
                  </a:lnTo>
                  <a:lnTo>
                    <a:pt x="1105661" y="413004"/>
                  </a:lnTo>
                  <a:lnTo>
                    <a:pt x="1168907" y="206502"/>
                  </a:lnTo>
                  <a:lnTo>
                    <a:pt x="11056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851648" y="5425439"/>
              <a:ext cx="1169035" cy="413384"/>
            </a:xfrm>
            <a:custGeom>
              <a:avLst/>
              <a:gdLst/>
              <a:ahLst/>
              <a:cxnLst/>
              <a:rect l="l" t="t" r="r" b="b"/>
              <a:pathLst>
                <a:path w="1169034" h="413385">
                  <a:moveTo>
                    <a:pt x="0" y="206502"/>
                  </a:moveTo>
                  <a:lnTo>
                    <a:pt x="63246" y="0"/>
                  </a:lnTo>
                  <a:lnTo>
                    <a:pt x="63246" y="47752"/>
                  </a:lnTo>
                  <a:lnTo>
                    <a:pt x="1105661" y="47752"/>
                  </a:lnTo>
                  <a:lnTo>
                    <a:pt x="1105661" y="0"/>
                  </a:lnTo>
                  <a:lnTo>
                    <a:pt x="1168907" y="206502"/>
                  </a:lnTo>
                  <a:lnTo>
                    <a:pt x="1105661" y="413004"/>
                  </a:lnTo>
                  <a:lnTo>
                    <a:pt x="1105661" y="365239"/>
                  </a:lnTo>
                  <a:lnTo>
                    <a:pt x="63246" y="365239"/>
                  </a:lnTo>
                  <a:lnTo>
                    <a:pt x="63246" y="413004"/>
                  </a:lnTo>
                  <a:lnTo>
                    <a:pt x="0" y="206502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8042529" y="5452364"/>
            <a:ext cx="789305" cy="3149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76200">
              <a:lnSpc>
                <a:spcPts val="1010"/>
              </a:lnSpc>
              <a:spcBef>
                <a:spcPts val="345"/>
              </a:spcBef>
            </a:pPr>
            <a:r>
              <a:rPr sz="1050" b="0" spc="2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Research  </a:t>
            </a:r>
            <a:r>
              <a:rPr sz="1050" b="0" spc="1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Par</a:t>
            </a:r>
            <a:r>
              <a:rPr sz="1050" b="0" spc="-2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t</a:t>
            </a:r>
            <a:r>
              <a:rPr sz="1050" b="0" spc="-1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n</a:t>
            </a:r>
            <a:r>
              <a:rPr sz="1050" b="0" spc="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e</a:t>
            </a:r>
            <a:r>
              <a:rPr sz="1050" b="0" spc="1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r</a:t>
            </a:r>
            <a:r>
              <a:rPr sz="1050" b="0" spc="2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sh</a:t>
            </a:r>
            <a:r>
              <a:rPr sz="1050" b="0" spc="-1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ip</a:t>
            </a:r>
            <a:endParaRPr sz="1050">
              <a:latin typeface="Noto Sans CJK JP Medium"/>
              <a:cs typeface="Noto Sans CJK JP Medium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910576" y="5773623"/>
            <a:ext cx="10528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5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3-5</a:t>
            </a:r>
            <a:r>
              <a:rPr sz="1800" b="0" spc="-50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30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years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869426" y="5142737"/>
            <a:ext cx="1594485" cy="65024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90525" indent="-378460">
              <a:lnSpc>
                <a:spcPct val="100000"/>
              </a:lnSpc>
              <a:spcBef>
                <a:spcPts val="545"/>
              </a:spcBef>
            </a:pPr>
            <a:r>
              <a:rPr sz="1200" b="0" spc="-5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Counterpart</a:t>
            </a:r>
            <a:r>
              <a:rPr sz="1200" b="0" spc="70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 </a:t>
            </a:r>
            <a:r>
              <a:rPr sz="1200" b="0" spc="-5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Country</a:t>
            </a:r>
            <a:endParaRPr sz="1200">
              <a:latin typeface="Noto Sans CJK JP Medium"/>
              <a:cs typeface="Noto Sans CJK JP Medium"/>
            </a:endParaRPr>
          </a:p>
          <a:p>
            <a:pPr marL="315595" marR="424815" indent="74295">
              <a:lnSpc>
                <a:spcPct val="80000"/>
              </a:lnSpc>
              <a:spcBef>
                <a:spcPts val="725"/>
              </a:spcBef>
            </a:pPr>
            <a:r>
              <a:rPr sz="1200" b="0" spc="25" dirty="0">
                <a:latin typeface="Noto Sans CJK JP Medium"/>
                <a:cs typeface="Noto Sans CJK JP Medium"/>
              </a:rPr>
              <a:t>Research  </a:t>
            </a:r>
            <a:r>
              <a:rPr sz="1200" b="0" dirty="0">
                <a:latin typeface="Noto Sans CJK JP Medium"/>
                <a:cs typeface="Noto Sans CJK JP Medium"/>
              </a:rPr>
              <a:t>Institut</a:t>
            </a:r>
            <a:r>
              <a:rPr sz="1200" b="0" spc="-5" dirty="0">
                <a:latin typeface="Noto Sans CJK JP Medium"/>
                <a:cs typeface="Noto Sans CJK JP Medium"/>
              </a:rPr>
              <a:t>i</a:t>
            </a:r>
            <a:r>
              <a:rPr sz="1200" b="0" spc="10" dirty="0">
                <a:latin typeface="Noto Sans CJK JP Medium"/>
                <a:cs typeface="Noto Sans CJK JP Medium"/>
              </a:rPr>
              <a:t>ons</a:t>
            </a:r>
            <a:endParaRPr sz="1200">
              <a:latin typeface="Noto Sans CJK JP Medium"/>
              <a:cs typeface="Noto Sans CJK JP Medium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879842" y="4516628"/>
            <a:ext cx="675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C00000"/>
                </a:solidFill>
                <a:latin typeface="Arial"/>
                <a:cs typeface="Arial"/>
              </a:rPr>
              <a:t>35M</a:t>
            </a:r>
            <a:r>
              <a:rPr sz="9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C00000"/>
                </a:solidFill>
                <a:latin typeface="Arial"/>
                <a:cs typeface="Arial"/>
              </a:rPr>
              <a:t>JPY/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spc="30" dirty="0">
                <a:solidFill>
                  <a:srgbClr val="C00000"/>
                </a:solidFill>
                <a:latin typeface="Arial"/>
                <a:cs typeface="Arial"/>
              </a:rPr>
              <a:t>project/year</a:t>
            </a:r>
            <a:endParaRPr sz="9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690106" y="1840738"/>
            <a:ext cx="3486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b="0" spc="2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□</a:t>
            </a:r>
            <a:r>
              <a:rPr sz="1800" b="0" spc="2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Infectious </a:t>
            </a:r>
            <a:r>
              <a:rPr sz="1800" b="0" spc="7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Diseases</a:t>
            </a:r>
            <a:r>
              <a:rPr sz="1800" b="0" spc="65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-22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Cont</a:t>
            </a:r>
            <a:r>
              <a:rPr sz="1650" i="1" spc="-330" baseline="37878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sz="1800" b="0" spc="-22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r</a:t>
            </a:r>
            <a:r>
              <a:rPr sz="1650" i="1" spc="-330" baseline="37878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800" b="0" spc="-22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o</a:t>
            </a:r>
            <a:r>
              <a:rPr sz="1650" i="1" spc="-330" baseline="37878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1800" b="0" spc="-22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l</a:t>
            </a:r>
            <a:r>
              <a:rPr sz="1650" i="1" spc="-330" baseline="37878" dirty="0">
                <a:solidFill>
                  <a:srgbClr val="FF0000"/>
                </a:solidFill>
                <a:latin typeface="Arial"/>
                <a:cs typeface="Arial"/>
              </a:rPr>
              <a:t>ED</a:t>
            </a:r>
            <a:endParaRPr sz="1650" baseline="37878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813292" y="251459"/>
            <a:ext cx="1484376" cy="3703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0451083" y="4038980"/>
            <a:ext cx="675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C00000"/>
                </a:solidFill>
                <a:latin typeface="Arial"/>
                <a:cs typeface="Arial"/>
              </a:rPr>
              <a:t>60M</a:t>
            </a:r>
            <a:r>
              <a:rPr sz="9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C00000"/>
                </a:solidFill>
                <a:latin typeface="Arial"/>
                <a:cs typeface="Arial"/>
              </a:rPr>
              <a:t>JPY/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spc="30" dirty="0">
                <a:solidFill>
                  <a:srgbClr val="C00000"/>
                </a:solidFill>
                <a:latin typeface="Arial"/>
                <a:cs typeface="Arial"/>
              </a:rPr>
              <a:t>project/year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976672" y="6204210"/>
            <a:ext cx="5376545" cy="593725"/>
            <a:chOff x="976672" y="6204210"/>
            <a:chExt cx="5376545" cy="593725"/>
          </a:xfrm>
        </p:grpSpPr>
        <p:sp>
          <p:nvSpPr>
            <p:cNvPr id="66" name="object 66"/>
            <p:cNvSpPr/>
            <p:nvPr/>
          </p:nvSpPr>
          <p:spPr>
            <a:xfrm>
              <a:off x="976672" y="6327493"/>
              <a:ext cx="1580126" cy="28309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458212" y="6204210"/>
              <a:ext cx="671322" cy="59358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775203" y="6204210"/>
              <a:ext cx="2030730" cy="59358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497323" y="6297168"/>
              <a:ext cx="1855470" cy="43356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944067" y="6258864"/>
            <a:ext cx="52793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0" spc="10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145 </a:t>
            </a:r>
            <a:r>
              <a:rPr sz="2100" b="0" spc="30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projects </a:t>
            </a:r>
            <a:r>
              <a:rPr sz="2100" b="0" spc="40" dirty="0">
                <a:latin typeface="Noto Sans CJK JP Medium"/>
                <a:cs typeface="Noto Sans CJK JP Medium"/>
              </a:rPr>
              <a:t>in </a:t>
            </a:r>
            <a:r>
              <a:rPr sz="2100" b="0" spc="-5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51 </a:t>
            </a:r>
            <a:r>
              <a:rPr sz="2100" b="0" spc="25" dirty="0">
                <a:solidFill>
                  <a:srgbClr val="C00000"/>
                </a:solidFill>
                <a:latin typeface="Noto Sans CJK JP Medium"/>
                <a:cs typeface="Noto Sans CJK JP Medium"/>
              </a:rPr>
              <a:t>countries </a:t>
            </a:r>
            <a:r>
              <a:rPr sz="1500" spc="35" dirty="0">
                <a:latin typeface="Arial"/>
                <a:cs typeface="Arial"/>
              </a:rPr>
              <a:t>from </a:t>
            </a:r>
            <a:r>
              <a:rPr sz="1500" spc="5" dirty="0">
                <a:latin typeface="Arial"/>
                <a:cs typeface="Arial"/>
              </a:rPr>
              <a:t>2008 </a:t>
            </a:r>
            <a:r>
              <a:rPr sz="1500" spc="40" dirty="0">
                <a:latin typeface="Arial"/>
                <a:cs typeface="Arial"/>
              </a:rPr>
              <a:t>to</a:t>
            </a:r>
            <a:r>
              <a:rPr sz="1500" spc="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2019</a:t>
            </a:r>
            <a:endParaRPr sz="15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734071" y="227181"/>
            <a:ext cx="798174" cy="7040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352803" y="1462481"/>
            <a:ext cx="29597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□</a:t>
            </a:r>
            <a:r>
              <a:rPr sz="1800" b="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Environment </a:t>
            </a:r>
            <a:r>
              <a:rPr sz="1800" b="0" spc="25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and</a:t>
            </a:r>
            <a:r>
              <a:rPr sz="1800" b="0" spc="-6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1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Energy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239261" y="1757883"/>
            <a:ext cx="27590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15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□</a:t>
            </a:r>
            <a:r>
              <a:rPr sz="1800" b="0" spc="15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Bioresource</a:t>
            </a:r>
            <a:r>
              <a:rPr sz="1800" b="0" spc="-5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-1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Utilization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472432" y="1377188"/>
            <a:ext cx="411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4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□</a:t>
            </a:r>
            <a:r>
              <a:rPr sz="1800" b="0" spc="4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Disaster </a:t>
            </a:r>
            <a:r>
              <a:rPr sz="1800" b="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Prevention </a:t>
            </a:r>
            <a:r>
              <a:rPr sz="1800" b="0" spc="65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and</a:t>
            </a:r>
            <a:r>
              <a:rPr sz="1800" b="0" spc="35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dirty="0">
                <a:solidFill>
                  <a:srgbClr val="1F4E79"/>
                </a:solidFill>
                <a:latin typeface="Noto Sans CJK JP Medium"/>
                <a:cs typeface="Noto Sans CJK JP Medium"/>
              </a:rPr>
              <a:t>Mitigation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2307335" y="121920"/>
            <a:ext cx="1252855" cy="1449705"/>
            <a:chOff x="2307335" y="121920"/>
            <a:chExt cx="1252855" cy="1449705"/>
          </a:xfrm>
        </p:grpSpPr>
        <p:sp>
          <p:nvSpPr>
            <p:cNvPr id="76" name="object 76"/>
            <p:cNvSpPr/>
            <p:nvPr/>
          </p:nvSpPr>
          <p:spPr>
            <a:xfrm>
              <a:off x="2307335" y="810768"/>
              <a:ext cx="755904" cy="76047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671571" y="121920"/>
              <a:ext cx="888491" cy="80010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455422" y="103378"/>
            <a:ext cx="694055" cy="645160"/>
            <a:chOff x="455422" y="103378"/>
            <a:chExt cx="694055" cy="645160"/>
          </a:xfrm>
        </p:grpSpPr>
        <p:sp>
          <p:nvSpPr>
            <p:cNvPr id="79" name="object 79"/>
            <p:cNvSpPr/>
            <p:nvPr/>
          </p:nvSpPr>
          <p:spPr>
            <a:xfrm>
              <a:off x="461772" y="109728"/>
              <a:ext cx="681355" cy="632460"/>
            </a:xfrm>
            <a:custGeom>
              <a:avLst/>
              <a:gdLst/>
              <a:ahLst/>
              <a:cxnLst/>
              <a:rect l="l" t="t" r="r" b="b"/>
              <a:pathLst>
                <a:path w="681355" h="632460">
                  <a:moveTo>
                    <a:pt x="340614" y="0"/>
                  </a:moveTo>
                  <a:lnTo>
                    <a:pt x="290281" y="3429"/>
                  </a:lnTo>
                  <a:lnTo>
                    <a:pt x="242241" y="13390"/>
                  </a:lnTo>
                  <a:lnTo>
                    <a:pt x="197021" y="29395"/>
                  </a:lnTo>
                  <a:lnTo>
                    <a:pt x="155147" y="50952"/>
                  </a:lnTo>
                  <a:lnTo>
                    <a:pt x="117147" y="77574"/>
                  </a:lnTo>
                  <a:lnTo>
                    <a:pt x="83548" y="108769"/>
                  </a:lnTo>
                  <a:lnTo>
                    <a:pt x="54875" y="144050"/>
                  </a:lnTo>
                  <a:lnTo>
                    <a:pt x="31658" y="182925"/>
                  </a:lnTo>
                  <a:lnTo>
                    <a:pt x="14421" y="224907"/>
                  </a:lnTo>
                  <a:lnTo>
                    <a:pt x="3693" y="269505"/>
                  </a:lnTo>
                  <a:lnTo>
                    <a:pt x="0" y="316230"/>
                  </a:lnTo>
                  <a:lnTo>
                    <a:pt x="3693" y="362954"/>
                  </a:lnTo>
                  <a:lnTo>
                    <a:pt x="14421" y="407552"/>
                  </a:lnTo>
                  <a:lnTo>
                    <a:pt x="31658" y="449534"/>
                  </a:lnTo>
                  <a:lnTo>
                    <a:pt x="54875" y="488409"/>
                  </a:lnTo>
                  <a:lnTo>
                    <a:pt x="83548" y="523690"/>
                  </a:lnTo>
                  <a:lnTo>
                    <a:pt x="117147" y="554885"/>
                  </a:lnTo>
                  <a:lnTo>
                    <a:pt x="155147" y="581507"/>
                  </a:lnTo>
                  <a:lnTo>
                    <a:pt x="197021" y="603064"/>
                  </a:lnTo>
                  <a:lnTo>
                    <a:pt x="242241" y="619069"/>
                  </a:lnTo>
                  <a:lnTo>
                    <a:pt x="290281" y="629030"/>
                  </a:lnTo>
                  <a:lnTo>
                    <a:pt x="340614" y="632460"/>
                  </a:lnTo>
                  <a:lnTo>
                    <a:pt x="390946" y="629030"/>
                  </a:lnTo>
                  <a:lnTo>
                    <a:pt x="438986" y="619069"/>
                  </a:lnTo>
                  <a:lnTo>
                    <a:pt x="484206" y="603064"/>
                  </a:lnTo>
                  <a:lnTo>
                    <a:pt x="526080" y="581507"/>
                  </a:lnTo>
                  <a:lnTo>
                    <a:pt x="564080" y="554885"/>
                  </a:lnTo>
                  <a:lnTo>
                    <a:pt x="597679" y="523690"/>
                  </a:lnTo>
                  <a:lnTo>
                    <a:pt x="626352" y="488409"/>
                  </a:lnTo>
                  <a:lnTo>
                    <a:pt x="649569" y="449534"/>
                  </a:lnTo>
                  <a:lnTo>
                    <a:pt x="666806" y="407552"/>
                  </a:lnTo>
                  <a:lnTo>
                    <a:pt x="677534" y="362954"/>
                  </a:lnTo>
                  <a:lnTo>
                    <a:pt x="681228" y="316230"/>
                  </a:lnTo>
                  <a:lnTo>
                    <a:pt x="677534" y="269505"/>
                  </a:lnTo>
                  <a:lnTo>
                    <a:pt x="666806" y="224907"/>
                  </a:lnTo>
                  <a:lnTo>
                    <a:pt x="649569" y="182925"/>
                  </a:lnTo>
                  <a:lnTo>
                    <a:pt x="626352" y="144050"/>
                  </a:lnTo>
                  <a:lnTo>
                    <a:pt x="597679" y="108769"/>
                  </a:lnTo>
                  <a:lnTo>
                    <a:pt x="564080" y="77574"/>
                  </a:lnTo>
                  <a:lnTo>
                    <a:pt x="526080" y="50952"/>
                  </a:lnTo>
                  <a:lnTo>
                    <a:pt x="484206" y="29395"/>
                  </a:lnTo>
                  <a:lnTo>
                    <a:pt x="438986" y="13390"/>
                  </a:lnTo>
                  <a:lnTo>
                    <a:pt x="390946" y="3429"/>
                  </a:lnTo>
                  <a:lnTo>
                    <a:pt x="340614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61772" y="109728"/>
              <a:ext cx="681355" cy="632460"/>
            </a:xfrm>
            <a:custGeom>
              <a:avLst/>
              <a:gdLst/>
              <a:ahLst/>
              <a:cxnLst/>
              <a:rect l="l" t="t" r="r" b="b"/>
              <a:pathLst>
                <a:path w="681355" h="632460">
                  <a:moveTo>
                    <a:pt x="0" y="316230"/>
                  </a:moveTo>
                  <a:lnTo>
                    <a:pt x="3693" y="269505"/>
                  </a:lnTo>
                  <a:lnTo>
                    <a:pt x="14421" y="224907"/>
                  </a:lnTo>
                  <a:lnTo>
                    <a:pt x="31658" y="182925"/>
                  </a:lnTo>
                  <a:lnTo>
                    <a:pt x="54875" y="144050"/>
                  </a:lnTo>
                  <a:lnTo>
                    <a:pt x="83548" y="108769"/>
                  </a:lnTo>
                  <a:lnTo>
                    <a:pt x="117147" y="77574"/>
                  </a:lnTo>
                  <a:lnTo>
                    <a:pt x="155147" y="50952"/>
                  </a:lnTo>
                  <a:lnTo>
                    <a:pt x="197021" y="29395"/>
                  </a:lnTo>
                  <a:lnTo>
                    <a:pt x="242241" y="13390"/>
                  </a:lnTo>
                  <a:lnTo>
                    <a:pt x="290281" y="3429"/>
                  </a:lnTo>
                  <a:lnTo>
                    <a:pt x="340614" y="0"/>
                  </a:lnTo>
                  <a:lnTo>
                    <a:pt x="390946" y="3429"/>
                  </a:lnTo>
                  <a:lnTo>
                    <a:pt x="438986" y="13390"/>
                  </a:lnTo>
                  <a:lnTo>
                    <a:pt x="484206" y="29395"/>
                  </a:lnTo>
                  <a:lnTo>
                    <a:pt x="526080" y="50952"/>
                  </a:lnTo>
                  <a:lnTo>
                    <a:pt x="564080" y="77574"/>
                  </a:lnTo>
                  <a:lnTo>
                    <a:pt x="597679" y="108769"/>
                  </a:lnTo>
                  <a:lnTo>
                    <a:pt x="626352" y="144050"/>
                  </a:lnTo>
                  <a:lnTo>
                    <a:pt x="649569" y="182925"/>
                  </a:lnTo>
                  <a:lnTo>
                    <a:pt x="666806" y="224907"/>
                  </a:lnTo>
                  <a:lnTo>
                    <a:pt x="677534" y="269505"/>
                  </a:lnTo>
                  <a:lnTo>
                    <a:pt x="681228" y="316230"/>
                  </a:lnTo>
                  <a:lnTo>
                    <a:pt x="677534" y="362954"/>
                  </a:lnTo>
                  <a:lnTo>
                    <a:pt x="666806" y="407552"/>
                  </a:lnTo>
                  <a:lnTo>
                    <a:pt x="649569" y="449534"/>
                  </a:lnTo>
                  <a:lnTo>
                    <a:pt x="626352" y="488409"/>
                  </a:lnTo>
                  <a:lnTo>
                    <a:pt x="597679" y="523690"/>
                  </a:lnTo>
                  <a:lnTo>
                    <a:pt x="564080" y="554885"/>
                  </a:lnTo>
                  <a:lnTo>
                    <a:pt x="526080" y="581507"/>
                  </a:lnTo>
                  <a:lnTo>
                    <a:pt x="484206" y="603064"/>
                  </a:lnTo>
                  <a:lnTo>
                    <a:pt x="438986" y="619069"/>
                  </a:lnTo>
                  <a:lnTo>
                    <a:pt x="390946" y="629030"/>
                  </a:lnTo>
                  <a:lnTo>
                    <a:pt x="340614" y="632460"/>
                  </a:lnTo>
                  <a:lnTo>
                    <a:pt x="290281" y="629030"/>
                  </a:lnTo>
                  <a:lnTo>
                    <a:pt x="242241" y="619069"/>
                  </a:lnTo>
                  <a:lnTo>
                    <a:pt x="197021" y="603064"/>
                  </a:lnTo>
                  <a:lnTo>
                    <a:pt x="155147" y="581507"/>
                  </a:lnTo>
                  <a:lnTo>
                    <a:pt x="117147" y="554885"/>
                  </a:lnTo>
                  <a:lnTo>
                    <a:pt x="83548" y="523690"/>
                  </a:lnTo>
                  <a:lnTo>
                    <a:pt x="54875" y="488409"/>
                  </a:lnTo>
                  <a:lnTo>
                    <a:pt x="31658" y="449534"/>
                  </a:lnTo>
                  <a:lnTo>
                    <a:pt x="14421" y="407552"/>
                  </a:lnTo>
                  <a:lnTo>
                    <a:pt x="3693" y="362954"/>
                  </a:lnTo>
                  <a:lnTo>
                    <a:pt x="0" y="31623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716381" y="241172"/>
            <a:ext cx="1714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4</a:t>
            </a:r>
            <a:endParaRPr sz="200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93135" y="1514855"/>
            <a:ext cx="722630" cy="242570"/>
            <a:chOff x="2993135" y="1514855"/>
            <a:chExt cx="722630" cy="242570"/>
          </a:xfrm>
        </p:grpSpPr>
        <p:sp>
          <p:nvSpPr>
            <p:cNvPr id="3" name="object 3"/>
            <p:cNvSpPr/>
            <p:nvPr/>
          </p:nvSpPr>
          <p:spPr>
            <a:xfrm>
              <a:off x="2994659" y="1520951"/>
              <a:ext cx="344424" cy="2301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94024" y="1520316"/>
              <a:ext cx="346075" cy="231775"/>
            </a:xfrm>
            <a:custGeom>
              <a:avLst/>
              <a:gdLst/>
              <a:ahLst/>
              <a:cxnLst/>
              <a:rect l="l" t="t" r="r" b="b"/>
              <a:pathLst>
                <a:path w="346075" h="231775">
                  <a:moveTo>
                    <a:pt x="0" y="231393"/>
                  </a:moveTo>
                  <a:lnTo>
                    <a:pt x="345694" y="231393"/>
                  </a:lnTo>
                  <a:lnTo>
                    <a:pt x="345694" y="0"/>
                  </a:lnTo>
                  <a:lnTo>
                    <a:pt x="0" y="0"/>
                  </a:lnTo>
                  <a:lnTo>
                    <a:pt x="0" y="2313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75659" y="1514855"/>
              <a:ext cx="339851" cy="2423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757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Creating Rice </a:t>
            </a:r>
            <a:r>
              <a:rPr spc="-15" dirty="0"/>
              <a:t>Varieties </a:t>
            </a:r>
            <a:r>
              <a:rPr spc="-5" dirty="0"/>
              <a:t>and Cultivation</a:t>
            </a:r>
            <a:r>
              <a:rPr spc="40" dirty="0"/>
              <a:t> </a:t>
            </a:r>
            <a:r>
              <a:rPr spc="-15" dirty="0"/>
              <a:t>Technology</a:t>
            </a:r>
          </a:p>
          <a:p>
            <a:pPr marL="917575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Tailor-made </a:t>
            </a:r>
            <a:r>
              <a:rPr dirty="0"/>
              <a:t>for </a:t>
            </a:r>
            <a:r>
              <a:rPr spc="-5" dirty="0"/>
              <a:t>Kenya's</a:t>
            </a:r>
            <a:r>
              <a:rPr spc="10" dirty="0"/>
              <a:t> </a:t>
            </a:r>
            <a:r>
              <a:rPr spc="-5" dirty="0"/>
              <a:t>Environment</a:t>
            </a:r>
          </a:p>
          <a:p>
            <a:pPr marL="981075">
              <a:lnSpc>
                <a:spcPct val="100000"/>
              </a:lnSpc>
              <a:spcBef>
                <a:spcPts val="900"/>
              </a:spcBef>
            </a:pPr>
            <a:r>
              <a:rPr sz="900" b="0" spc="90" dirty="0">
                <a:solidFill>
                  <a:srgbClr val="008000"/>
                </a:solidFill>
                <a:latin typeface="Bangwool"/>
                <a:cs typeface="Bangwool"/>
              </a:rPr>
              <a:t>【</a:t>
            </a:r>
            <a:r>
              <a:rPr sz="900" spc="-5" dirty="0">
                <a:solidFill>
                  <a:srgbClr val="008000"/>
                </a:solidFill>
              </a:rPr>
              <a:t>Environment</a:t>
            </a:r>
            <a:r>
              <a:rPr sz="900" spc="-40" dirty="0">
                <a:solidFill>
                  <a:srgbClr val="008000"/>
                </a:solidFill>
              </a:rPr>
              <a:t> </a:t>
            </a:r>
            <a:r>
              <a:rPr sz="900" dirty="0">
                <a:solidFill>
                  <a:srgbClr val="008000"/>
                </a:solidFill>
              </a:rPr>
              <a:t>and</a:t>
            </a:r>
            <a:r>
              <a:rPr sz="900" spc="-10" dirty="0">
                <a:solidFill>
                  <a:srgbClr val="008000"/>
                </a:solidFill>
              </a:rPr>
              <a:t> </a:t>
            </a:r>
            <a:r>
              <a:rPr sz="900" dirty="0">
                <a:solidFill>
                  <a:srgbClr val="008000"/>
                </a:solidFill>
              </a:rPr>
              <a:t>Energy</a:t>
            </a:r>
            <a:r>
              <a:rPr sz="900" spc="-10" dirty="0">
                <a:solidFill>
                  <a:srgbClr val="008000"/>
                </a:solidFill>
              </a:rPr>
              <a:t> </a:t>
            </a:r>
            <a:r>
              <a:rPr sz="900" spc="45" dirty="0">
                <a:solidFill>
                  <a:srgbClr val="008000"/>
                </a:solidFill>
              </a:rPr>
              <a:t>(Global</a:t>
            </a:r>
            <a:r>
              <a:rPr sz="900" spc="45" dirty="0">
                <a:solidFill>
                  <a:srgbClr val="008000"/>
                </a:solidFill>
                <a:latin typeface="Trebuchet MS"/>
                <a:cs typeface="Trebuchet MS"/>
              </a:rPr>
              <a:t>‐</a:t>
            </a:r>
            <a:r>
              <a:rPr sz="900" spc="45" dirty="0">
                <a:solidFill>
                  <a:srgbClr val="008000"/>
                </a:solidFill>
              </a:rPr>
              <a:t>scale</a:t>
            </a:r>
            <a:r>
              <a:rPr sz="900" spc="-45" dirty="0">
                <a:solidFill>
                  <a:srgbClr val="008000"/>
                </a:solidFill>
              </a:rPr>
              <a:t> </a:t>
            </a:r>
            <a:r>
              <a:rPr sz="900" dirty="0">
                <a:solidFill>
                  <a:srgbClr val="008000"/>
                </a:solidFill>
              </a:rPr>
              <a:t>Environmental</a:t>
            </a:r>
            <a:r>
              <a:rPr sz="900" spc="-10" dirty="0">
                <a:solidFill>
                  <a:srgbClr val="008000"/>
                </a:solidFill>
              </a:rPr>
              <a:t> </a:t>
            </a:r>
            <a:r>
              <a:rPr sz="900" dirty="0">
                <a:solidFill>
                  <a:srgbClr val="008000"/>
                </a:solidFill>
              </a:rPr>
              <a:t>Issues)</a:t>
            </a:r>
            <a:r>
              <a:rPr sz="900" b="0" spc="75" dirty="0">
                <a:solidFill>
                  <a:srgbClr val="008000"/>
                </a:solidFill>
                <a:latin typeface="Bangwool"/>
                <a:cs typeface="Bangwool"/>
              </a:rPr>
              <a:t>】</a:t>
            </a:r>
            <a:endParaRPr sz="900">
              <a:latin typeface="Bangwool"/>
              <a:cs typeface="Bangwool"/>
            </a:endParaRPr>
          </a:p>
          <a:p>
            <a:pPr marL="982344">
              <a:lnSpc>
                <a:spcPct val="100000"/>
              </a:lnSpc>
              <a:spcBef>
                <a:spcPts val="740"/>
              </a:spcBef>
            </a:pPr>
            <a:r>
              <a:rPr sz="1050" i="1" dirty="0">
                <a:solidFill>
                  <a:srgbClr val="000000"/>
                </a:solidFill>
                <a:latin typeface="Arial"/>
                <a:cs typeface="Arial"/>
              </a:rPr>
              <a:t>Adoption FY 2012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Kenya</a:t>
            </a:r>
            <a:r>
              <a:rPr sz="1050" i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project</a:t>
            </a:r>
            <a:endParaRPr sz="1050">
              <a:latin typeface="Arial"/>
              <a:cs typeface="Arial"/>
            </a:endParaRPr>
          </a:p>
          <a:p>
            <a:pPr marL="982344" marR="2486025">
              <a:lnSpc>
                <a:spcPct val="100000"/>
              </a:lnSpc>
            </a:pPr>
            <a:r>
              <a:rPr sz="1050" i="1" spc="-5" dirty="0">
                <a:solidFill>
                  <a:srgbClr val="000000"/>
                </a:solidFill>
                <a:latin typeface="Arial"/>
                <a:cs typeface="Arial"/>
              </a:rPr>
              <a:t>‘Rice </a:t>
            </a:r>
            <a:r>
              <a:rPr sz="1050" i="1" dirty="0">
                <a:solidFill>
                  <a:srgbClr val="000000"/>
                </a:solidFill>
                <a:latin typeface="Arial"/>
                <a:cs typeface="Arial"/>
              </a:rPr>
              <a:t>Research for Tailor-made Breeding and  </a:t>
            </a:r>
            <a:r>
              <a:rPr sz="1050" i="1" spc="-5" dirty="0">
                <a:solidFill>
                  <a:srgbClr val="000000"/>
                </a:solidFill>
                <a:latin typeface="Arial"/>
                <a:cs typeface="Arial"/>
              </a:rPr>
              <a:t>Cultivation Technology Development in</a:t>
            </a:r>
            <a:r>
              <a:rPr sz="1050" i="1" spc="-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000000"/>
                </a:solidFill>
                <a:latin typeface="Arial"/>
                <a:cs typeface="Arial"/>
              </a:rPr>
              <a:t>Kenya’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74230" y="726440"/>
            <a:ext cx="2183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Carlito"/>
                <a:cs typeface="Carlito"/>
              </a:rPr>
              <a:t>Examples </a:t>
            </a:r>
            <a:r>
              <a:rPr b="1" dirty="0">
                <a:latin typeface="Carlito"/>
                <a:cs typeface="Carlito"/>
              </a:rPr>
              <a:t>of</a:t>
            </a:r>
            <a:r>
              <a:rPr b="1" spc="-110" dirty="0">
                <a:latin typeface="Carlito"/>
                <a:cs typeface="Carlito"/>
              </a:rPr>
              <a:t> </a:t>
            </a:r>
            <a:r>
              <a:rPr b="1" spc="-5" dirty="0">
                <a:latin typeface="Carlito"/>
                <a:cs typeface="Carlito"/>
              </a:rPr>
              <a:t>Outcomes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005327" y="3011423"/>
            <a:ext cx="722630" cy="242570"/>
            <a:chOff x="3005327" y="3011423"/>
            <a:chExt cx="722630" cy="242570"/>
          </a:xfrm>
        </p:grpSpPr>
        <p:sp>
          <p:nvSpPr>
            <p:cNvPr id="9" name="object 9"/>
            <p:cNvSpPr/>
            <p:nvPr/>
          </p:nvSpPr>
          <p:spPr>
            <a:xfrm>
              <a:off x="3006851" y="3012947"/>
              <a:ext cx="344424" cy="2301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06216" y="3012312"/>
              <a:ext cx="346075" cy="231775"/>
            </a:xfrm>
            <a:custGeom>
              <a:avLst/>
              <a:gdLst/>
              <a:ahLst/>
              <a:cxnLst/>
              <a:rect l="l" t="t" r="r" b="b"/>
              <a:pathLst>
                <a:path w="346075" h="231775">
                  <a:moveTo>
                    <a:pt x="0" y="231393"/>
                  </a:moveTo>
                  <a:lnTo>
                    <a:pt x="345694" y="231393"/>
                  </a:lnTo>
                  <a:lnTo>
                    <a:pt x="345694" y="0"/>
                  </a:lnTo>
                  <a:lnTo>
                    <a:pt x="0" y="0"/>
                  </a:lnTo>
                  <a:lnTo>
                    <a:pt x="0" y="2313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87852" y="3011423"/>
              <a:ext cx="339851" cy="2423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839971" y="3766565"/>
            <a:ext cx="328358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i="1" dirty="0">
                <a:latin typeface="Arial"/>
                <a:cs typeface="Arial"/>
              </a:rPr>
              <a:t>Adoption FY 2009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Peru</a:t>
            </a:r>
            <a:r>
              <a:rPr sz="1050" b="1" i="1" spc="-1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project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50" b="1" i="1" spc="-5" dirty="0">
                <a:latin typeface="Arial"/>
                <a:cs typeface="Arial"/>
              </a:rPr>
              <a:t>‘Enhancement </a:t>
            </a:r>
            <a:r>
              <a:rPr sz="1050" b="1" i="1" dirty="0">
                <a:latin typeface="Arial"/>
                <a:cs typeface="Arial"/>
              </a:rPr>
              <a:t>of Earthquake and Tsunami</a:t>
            </a:r>
            <a:r>
              <a:rPr sz="1050" b="1" i="1" spc="-16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Disaster  Mitigation Technology in</a:t>
            </a:r>
            <a:r>
              <a:rPr sz="1050" b="1" i="1" spc="-8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Peru’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9971" y="2931414"/>
            <a:ext cx="5622290" cy="716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Standing Up to 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Earthquakes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sz="1800" b="1" spc="-20" dirty="0">
                <a:solidFill>
                  <a:srgbClr val="0000FF"/>
                </a:solidFill>
                <a:latin typeface="Arial"/>
                <a:cs typeface="Arial"/>
              </a:rPr>
              <a:t>Tsunamis: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Joining  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Hands </a:t>
            </a:r>
            <a:r>
              <a:rPr sz="1800" b="1" spc="5" dirty="0">
                <a:solidFill>
                  <a:srgbClr val="0000FF"/>
                </a:solidFill>
                <a:latin typeface="Arial"/>
                <a:cs typeface="Arial"/>
              </a:rPr>
              <a:t>with 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Peru across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z="18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Pacific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900" b="0" spc="90" dirty="0">
                <a:solidFill>
                  <a:srgbClr val="008000"/>
                </a:solidFill>
                <a:latin typeface="Bangwool"/>
                <a:cs typeface="Bangwool"/>
              </a:rPr>
              <a:t>【</a:t>
            </a:r>
            <a:r>
              <a:rPr sz="900" b="1" spc="-5" dirty="0">
                <a:solidFill>
                  <a:srgbClr val="008000"/>
                </a:solidFill>
                <a:latin typeface="Arial"/>
                <a:cs typeface="Arial"/>
              </a:rPr>
              <a:t>Disaster</a:t>
            </a:r>
            <a:r>
              <a:rPr sz="9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8000"/>
                </a:solidFill>
                <a:latin typeface="Arial"/>
                <a:cs typeface="Arial"/>
              </a:rPr>
              <a:t>Prevention</a:t>
            </a:r>
            <a:r>
              <a:rPr sz="9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008000"/>
                </a:solidFill>
                <a:latin typeface="Arial"/>
                <a:cs typeface="Arial"/>
              </a:rPr>
              <a:t>and Mitigation</a:t>
            </a:r>
            <a:r>
              <a:rPr sz="900" b="0" spc="75" dirty="0">
                <a:solidFill>
                  <a:srgbClr val="008000"/>
                </a:solidFill>
                <a:latin typeface="Bangwool"/>
                <a:cs typeface="Bangwool"/>
              </a:rPr>
              <a:t>】</a:t>
            </a:r>
            <a:endParaRPr sz="900">
              <a:latin typeface="Bangwool"/>
              <a:cs typeface="Bangwoo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006851" y="4565903"/>
            <a:ext cx="723900" cy="241300"/>
            <a:chOff x="3006851" y="4565903"/>
            <a:chExt cx="723900" cy="241300"/>
          </a:xfrm>
        </p:grpSpPr>
        <p:sp>
          <p:nvSpPr>
            <p:cNvPr id="15" name="object 15"/>
            <p:cNvSpPr/>
            <p:nvPr/>
          </p:nvSpPr>
          <p:spPr>
            <a:xfrm>
              <a:off x="3008375" y="4578095"/>
              <a:ext cx="342900" cy="2255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07740" y="4577460"/>
              <a:ext cx="344170" cy="227329"/>
            </a:xfrm>
            <a:custGeom>
              <a:avLst/>
              <a:gdLst/>
              <a:ahLst/>
              <a:cxnLst/>
              <a:rect l="l" t="t" r="r" b="b"/>
              <a:pathLst>
                <a:path w="344170" h="227329">
                  <a:moveTo>
                    <a:pt x="0" y="226821"/>
                  </a:moveTo>
                  <a:lnTo>
                    <a:pt x="344169" y="226821"/>
                  </a:lnTo>
                  <a:lnTo>
                    <a:pt x="344169" y="0"/>
                  </a:lnTo>
                  <a:lnTo>
                    <a:pt x="0" y="0"/>
                  </a:lnTo>
                  <a:lnTo>
                    <a:pt x="0" y="2268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96995" y="4565903"/>
              <a:ext cx="333755" cy="2407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7985759" y="4959096"/>
            <a:ext cx="1481327" cy="10241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14871" y="5641846"/>
            <a:ext cx="1481327" cy="1110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15055" y="4913376"/>
            <a:ext cx="397764" cy="4312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3107435" y="3435096"/>
            <a:ext cx="402590" cy="897890"/>
            <a:chOff x="3107435" y="3435096"/>
            <a:chExt cx="402590" cy="897890"/>
          </a:xfrm>
        </p:grpSpPr>
        <p:sp>
          <p:nvSpPr>
            <p:cNvPr id="22" name="object 22"/>
            <p:cNvSpPr/>
            <p:nvPr/>
          </p:nvSpPr>
          <p:spPr>
            <a:xfrm>
              <a:off x="3107435" y="3898392"/>
              <a:ext cx="397763" cy="43434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112007" y="3435096"/>
              <a:ext cx="397764" cy="4328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0049256" y="842772"/>
            <a:ext cx="643127" cy="6964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978027" y="374459"/>
            <a:ext cx="5275580" cy="711200"/>
            <a:chOff x="978027" y="374459"/>
            <a:chExt cx="5275580" cy="711200"/>
          </a:xfrm>
        </p:grpSpPr>
        <p:sp>
          <p:nvSpPr>
            <p:cNvPr id="26" name="object 26"/>
            <p:cNvSpPr/>
            <p:nvPr/>
          </p:nvSpPr>
          <p:spPr>
            <a:xfrm>
              <a:off x="1189042" y="567969"/>
              <a:ext cx="4932138" cy="3240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82789" y="379222"/>
              <a:ext cx="5266055" cy="701675"/>
            </a:xfrm>
            <a:custGeom>
              <a:avLst/>
              <a:gdLst/>
              <a:ahLst/>
              <a:cxnLst/>
              <a:rect l="l" t="t" r="r" b="b"/>
              <a:pathLst>
                <a:path w="5266055" h="701675">
                  <a:moveTo>
                    <a:pt x="0" y="701421"/>
                  </a:moveTo>
                  <a:lnTo>
                    <a:pt x="5265801" y="701421"/>
                  </a:lnTo>
                  <a:lnTo>
                    <a:pt x="5265801" y="0"/>
                  </a:lnTo>
                  <a:lnTo>
                    <a:pt x="0" y="0"/>
                  </a:lnTo>
                  <a:lnTo>
                    <a:pt x="0" y="70142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10250423" y="3429000"/>
            <a:ext cx="1527048" cy="10728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51519" y="3340608"/>
            <a:ext cx="1549907" cy="11612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05839" y="1350263"/>
            <a:ext cx="1484375" cy="12054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19159" y="1766316"/>
            <a:ext cx="1382268" cy="11262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345805" y="4171569"/>
            <a:ext cx="651510" cy="3873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ts val="950"/>
              </a:lnSpc>
              <a:spcBef>
                <a:spcPts val="130"/>
              </a:spcBef>
            </a:pPr>
            <a:r>
              <a:rPr sz="800" dirty="0">
                <a:latin typeface="Arial"/>
                <a:cs typeface="Arial"/>
              </a:rPr>
              <a:t>Study </a:t>
            </a:r>
            <a:r>
              <a:rPr sz="800" spc="25" dirty="0">
                <a:latin typeface="Arial"/>
                <a:cs typeface="Arial"/>
              </a:rPr>
              <a:t>of </a:t>
            </a:r>
            <a:r>
              <a:rPr sz="800" spc="15" dirty="0">
                <a:latin typeface="Arial"/>
                <a:cs typeface="Arial"/>
              </a:rPr>
              <a:t>the  </a:t>
            </a:r>
            <a:r>
              <a:rPr sz="800" spc="5" dirty="0">
                <a:latin typeface="Arial"/>
                <a:cs typeface="Arial"/>
              </a:rPr>
              <a:t>earthquake  </a:t>
            </a:r>
            <a:r>
              <a:rPr sz="800" spc="10" dirty="0">
                <a:latin typeface="Arial"/>
                <a:cs typeface="Arial"/>
              </a:rPr>
              <a:t>resistance</a:t>
            </a:r>
            <a:r>
              <a:rPr sz="800" spc="-65" dirty="0">
                <a:latin typeface="Arial"/>
                <a:cs typeface="Arial"/>
              </a:rPr>
              <a:t> </a:t>
            </a:r>
            <a:r>
              <a:rPr sz="800" spc="25" dirty="0">
                <a:latin typeface="Arial"/>
                <a:cs typeface="Arial"/>
              </a:rPr>
              <a:t>of 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84346" y="4530344"/>
            <a:ext cx="5370830" cy="1109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El</a:t>
            </a:r>
            <a:r>
              <a:rPr sz="1800" b="1" spc="5" dirty="0">
                <a:solidFill>
                  <a:srgbClr val="0000FF"/>
                </a:solidFill>
                <a:latin typeface="Arial"/>
                <a:cs typeface="Arial"/>
              </a:rPr>
              <a:t>u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cidat</a:t>
            </a:r>
            <a:r>
              <a:rPr sz="1800" b="1" spc="-15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d the 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sz="1800" b="1" spc="-1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tus </a:t>
            </a:r>
            <a:r>
              <a:rPr sz="1800" b="1" spc="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f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Lept</a:t>
            </a:r>
            <a:r>
              <a:rPr sz="1800" b="1" spc="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spira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nfect</a:t>
            </a:r>
            <a:r>
              <a:rPr sz="1800" b="1" spc="-9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200" spc="-547" baseline="69444" dirty="0">
                <a:latin typeface="Arial"/>
                <a:cs typeface="Arial"/>
              </a:rPr>
              <a:t>b</a:t>
            </a:r>
            <a:r>
              <a:rPr sz="1800" b="1" spc="-73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200" spc="15" baseline="69444" dirty="0">
                <a:latin typeface="Arial"/>
                <a:cs typeface="Arial"/>
              </a:rPr>
              <a:t>u</a:t>
            </a:r>
            <a:r>
              <a:rPr sz="1200" spc="30" baseline="69444" dirty="0">
                <a:latin typeface="Arial"/>
                <a:cs typeface="Arial"/>
              </a:rPr>
              <a:t>i</a:t>
            </a:r>
            <a:r>
              <a:rPr sz="1200" spc="-172" baseline="69444" dirty="0">
                <a:latin typeface="Arial"/>
                <a:cs typeface="Arial"/>
              </a:rPr>
              <a:t>l</a:t>
            </a:r>
            <a:r>
              <a:rPr sz="1800" b="1" spc="-969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sz="1200" spc="37" baseline="69444" dirty="0">
                <a:latin typeface="Arial"/>
                <a:cs typeface="Arial"/>
              </a:rPr>
              <a:t>d</a:t>
            </a:r>
            <a:r>
              <a:rPr sz="1200" baseline="69444" dirty="0">
                <a:latin typeface="Arial"/>
                <a:cs typeface="Arial"/>
              </a:rPr>
              <a:t>i</a:t>
            </a:r>
            <a:r>
              <a:rPr sz="1200" spc="7" baseline="69444" dirty="0">
                <a:latin typeface="Arial"/>
                <a:cs typeface="Arial"/>
              </a:rPr>
              <a:t>n</a:t>
            </a:r>
            <a:r>
              <a:rPr sz="1200" spc="-172" baseline="69444" dirty="0">
                <a:latin typeface="Arial"/>
                <a:cs typeface="Arial"/>
              </a:rPr>
              <a:t>g</a:t>
            </a:r>
            <a:r>
              <a:rPr sz="1800" b="1" spc="-9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200" baseline="69444" dirty="0">
                <a:latin typeface="Arial"/>
                <a:cs typeface="Arial"/>
              </a:rPr>
              <a:t>s </a:t>
            </a:r>
            <a:r>
              <a:rPr sz="1200" spc="75" baseline="69444" dirty="0"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nd  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developed prototype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diagnostic</a:t>
            </a:r>
            <a:r>
              <a:rPr sz="18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kit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5"/>
              </a:spcBef>
            </a:pPr>
            <a:r>
              <a:rPr sz="900" b="0" spc="90" dirty="0">
                <a:solidFill>
                  <a:srgbClr val="008000"/>
                </a:solidFill>
                <a:latin typeface="Bangwool"/>
                <a:cs typeface="Bangwool"/>
              </a:rPr>
              <a:t>【</a:t>
            </a:r>
            <a:r>
              <a:rPr sz="900" b="1" dirty="0">
                <a:solidFill>
                  <a:srgbClr val="008000"/>
                </a:solidFill>
                <a:latin typeface="Arial"/>
                <a:cs typeface="Arial"/>
              </a:rPr>
              <a:t>Infectious</a:t>
            </a:r>
            <a:r>
              <a:rPr sz="900" b="1" spc="-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8000"/>
                </a:solidFill>
                <a:latin typeface="Arial"/>
                <a:cs typeface="Arial"/>
              </a:rPr>
              <a:t>Diseases</a:t>
            </a:r>
            <a:r>
              <a:rPr sz="9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008000"/>
                </a:solidFill>
                <a:latin typeface="Arial"/>
                <a:cs typeface="Arial"/>
              </a:rPr>
              <a:t>Control</a:t>
            </a:r>
            <a:r>
              <a:rPr sz="900" b="0" spc="75" dirty="0">
                <a:solidFill>
                  <a:srgbClr val="008000"/>
                </a:solidFill>
                <a:latin typeface="Bangwool"/>
                <a:cs typeface="Bangwool"/>
              </a:rPr>
              <a:t>】</a:t>
            </a:r>
            <a:endParaRPr sz="900">
              <a:latin typeface="Bangwool"/>
              <a:cs typeface="Bangwool"/>
            </a:endParaRPr>
          </a:p>
          <a:p>
            <a:pPr marL="67945">
              <a:lnSpc>
                <a:spcPct val="100000"/>
              </a:lnSpc>
              <a:spcBef>
                <a:spcPts val="580"/>
              </a:spcBef>
            </a:pPr>
            <a:r>
              <a:rPr sz="1050" b="1" i="1" dirty="0">
                <a:latin typeface="Arial"/>
                <a:cs typeface="Arial"/>
              </a:rPr>
              <a:t>Adoption FY 2009 </a:t>
            </a:r>
            <a:r>
              <a:rPr sz="1050" b="1" i="1" spc="-5" dirty="0">
                <a:solidFill>
                  <a:srgbClr val="FF0000"/>
                </a:solidFill>
                <a:latin typeface="Arial"/>
                <a:cs typeface="Arial"/>
              </a:rPr>
              <a:t>Philippines</a:t>
            </a:r>
            <a:r>
              <a:rPr sz="1050" b="1" i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project</a:t>
            </a:r>
            <a:endParaRPr sz="105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</a:pPr>
            <a:r>
              <a:rPr sz="1050" b="1" i="1" spc="-5" dirty="0">
                <a:latin typeface="Arial"/>
                <a:cs typeface="Arial"/>
              </a:rPr>
              <a:t>‘Prevention </a:t>
            </a:r>
            <a:r>
              <a:rPr sz="1050" b="1" i="1" dirty="0">
                <a:latin typeface="Arial"/>
                <a:cs typeface="Arial"/>
              </a:rPr>
              <a:t>and Control of </a:t>
            </a:r>
            <a:r>
              <a:rPr sz="1050" b="1" i="1" spc="-5" dirty="0">
                <a:latin typeface="Arial"/>
                <a:cs typeface="Arial"/>
              </a:rPr>
              <a:t>Leptospirosis in </a:t>
            </a:r>
            <a:r>
              <a:rPr sz="1050" b="1" i="1" dirty="0">
                <a:latin typeface="Arial"/>
                <a:cs typeface="Arial"/>
              </a:rPr>
              <a:t>the</a:t>
            </a:r>
            <a:r>
              <a:rPr sz="1050" b="1" i="1" spc="-155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Philippines’</a:t>
            </a:r>
            <a:endParaRPr sz="10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108960" y="2036064"/>
            <a:ext cx="396239" cy="4328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756647" y="5212080"/>
            <a:ext cx="1970514" cy="1106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71246" y="3493389"/>
            <a:ext cx="2161540" cy="1362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0" marR="106235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1F4E79"/>
                </a:solidFill>
                <a:latin typeface="Arial"/>
                <a:cs typeface="Arial"/>
              </a:rPr>
              <a:t>Sumi</a:t>
            </a:r>
            <a:r>
              <a:rPr sz="1600" b="1" spc="-15" dirty="0">
                <a:solidFill>
                  <a:srgbClr val="1F4E79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1F4E79"/>
                </a:solidFill>
                <a:latin typeface="Arial"/>
                <a:cs typeface="Arial"/>
              </a:rPr>
              <a:t>o</a:t>
            </a:r>
            <a:r>
              <a:rPr sz="1600" b="1" spc="-15" dirty="0">
                <a:solidFill>
                  <a:srgbClr val="1F4E79"/>
                </a:solidFill>
                <a:latin typeface="Arial"/>
                <a:cs typeface="Arial"/>
              </a:rPr>
              <a:t>m</a:t>
            </a:r>
            <a:r>
              <a:rPr sz="1600" b="1" spc="-5" dirty="0">
                <a:solidFill>
                  <a:srgbClr val="1F4E79"/>
                </a:solidFill>
                <a:latin typeface="Arial"/>
                <a:cs typeface="Arial"/>
              </a:rPr>
              <a:t>o  Chemical</a:t>
            </a:r>
            <a:endParaRPr sz="160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  <a:spcBef>
                <a:spcPts val="204"/>
              </a:spcBef>
            </a:pPr>
            <a:r>
              <a:rPr sz="1800" spc="-35" dirty="0">
                <a:latin typeface="Arial"/>
                <a:cs typeface="Arial"/>
              </a:rPr>
              <a:t>Long-lasting  insecticidal </a:t>
            </a:r>
            <a:r>
              <a:rPr sz="1800" spc="-45" dirty="0">
                <a:latin typeface="Arial"/>
                <a:cs typeface="Arial"/>
              </a:rPr>
              <a:t>mosquito  </a:t>
            </a:r>
            <a:r>
              <a:rPr sz="1800" spc="-25" dirty="0">
                <a:latin typeface="Arial"/>
                <a:cs typeface="Arial"/>
              </a:rPr>
              <a:t>net </a:t>
            </a:r>
            <a:r>
              <a:rPr sz="1800" spc="-70" dirty="0">
                <a:latin typeface="Arial"/>
                <a:cs typeface="Arial"/>
              </a:rPr>
              <a:t>(Olyset</a:t>
            </a:r>
            <a:r>
              <a:rPr sz="1800" spc="-104" baseline="25462" dirty="0">
                <a:latin typeface="Arial"/>
                <a:cs typeface="Arial"/>
              </a:rPr>
              <a:t>™</a:t>
            </a:r>
            <a:r>
              <a:rPr sz="1800" spc="89" baseline="25462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Net)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22148" y="5263896"/>
            <a:ext cx="1784604" cy="11887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7113" y="891539"/>
            <a:ext cx="11800840" cy="5217160"/>
            <a:chOff x="277113" y="891539"/>
            <a:chExt cx="11800840" cy="5217160"/>
          </a:xfrm>
        </p:grpSpPr>
        <p:sp>
          <p:nvSpPr>
            <p:cNvPr id="3" name="object 3"/>
            <p:cNvSpPr/>
            <p:nvPr/>
          </p:nvSpPr>
          <p:spPr>
            <a:xfrm>
              <a:off x="630495" y="891539"/>
              <a:ext cx="8458639" cy="52166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3463" y="1018031"/>
              <a:ext cx="9406255" cy="4813300"/>
            </a:xfrm>
            <a:custGeom>
              <a:avLst/>
              <a:gdLst/>
              <a:ahLst/>
              <a:cxnLst/>
              <a:rect l="l" t="t" r="r" b="b"/>
              <a:pathLst>
                <a:path w="9406255" h="4813300">
                  <a:moveTo>
                    <a:pt x="150876" y="281177"/>
                  </a:moveTo>
                  <a:lnTo>
                    <a:pt x="176787" y="250535"/>
                  </a:lnTo>
                  <a:lnTo>
                    <a:pt x="222020" y="230627"/>
                  </a:lnTo>
                  <a:lnTo>
                    <a:pt x="270055" y="216006"/>
                  </a:lnTo>
                  <a:lnTo>
                    <a:pt x="308611" y="206419"/>
                  </a:lnTo>
                  <a:lnTo>
                    <a:pt x="352277" y="196966"/>
                  </a:lnTo>
                  <a:lnTo>
                    <a:pt x="400952" y="187654"/>
                  </a:lnTo>
                  <a:lnTo>
                    <a:pt x="454538" y="178490"/>
                  </a:lnTo>
                  <a:lnTo>
                    <a:pt x="512934" y="169480"/>
                  </a:lnTo>
                  <a:lnTo>
                    <a:pt x="576040" y="160630"/>
                  </a:lnTo>
                  <a:lnTo>
                    <a:pt x="643757" y="151946"/>
                  </a:lnTo>
                  <a:lnTo>
                    <a:pt x="715984" y="143436"/>
                  </a:lnTo>
                  <a:lnTo>
                    <a:pt x="792623" y="135105"/>
                  </a:lnTo>
                  <a:lnTo>
                    <a:pt x="832566" y="131009"/>
                  </a:lnTo>
                  <a:lnTo>
                    <a:pt x="873574" y="126960"/>
                  </a:lnTo>
                  <a:lnTo>
                    <a:pt x="915634" y="122959"/>
                  </a:lnTo>
                  <a:lnTo>
                    <a:pt x="958736" y="119007"/>
                  </a:lnTo>
                  <a:lnTo>
                    <a:pt x="1002865" y="115104"/>
                  </a:lnTo>
                  <a:lnTo>
                    <a:pt x="1048009" y="111252"/>
                  </a:lnTo>
                  <a:lnTo>
                    <a:pt x="1094157" y="107451"/>
                  </a:lnTo>
                  <a:lnTo>
                    <a:pt x="1141295" y="103702"/>
                  </a:lnTo>
                  <a:lnTo>
                    <a:pt x="1189411" y="100005"/>
                  </a:lnTo>
                  <a:lnTo>
                    <a:pt x="1238493" y="96363"/>
                  </a:lnTo>
                  <a:lnTo>
                    <a:pt x="1288528" y="92774"/>
                  </a:lnTo>
                  <a:lnTo>
                    <a:pt x="1339504" y="89241"/>
                  </a:lnTo>
                  <a:lnTo>
                    <a:pt x="1391408" y="85764"/>
                  </a:lnTo>
                  <a:lnTo>
                    <a:pt x="1444228" y="82343"/>
                  </a:lnTo>
                  <a:lnTo>
                    <a:pt x="1497950" y="78980"/>
                  </a:lnTo>
                  <a:lnTo>
                    <a:pt x="1552564" y="75675"/>
                  </a:lnTo>
                  <a:lnTo>
                    <a:pt x="1608056" y="72430"/>
                  </a:lnTo>
                  <a:lnTo>
                    <a:pt x="1664414" y="69244"/>
                  </a:lnTo>
                  <a:lnTo>
                    <a:pt x="1721625" y="66119"/>
                  </a:lnTo>
                  <a:lnTo>
                    <a:pt x="1779677" y="63055"/>
                  </a:lnTo>
                  <a:lnTo>
                    <a:pt x="1838558" y="60054"/>
                  </a:lnTo>
                  <a:lnTo>
                    <a:pt x="1898254" y="57116"/>
                  </a:lnTo>
                  <a:lnTo>
                    <a:pt x="1958754" y="54242"/>
                  </a:lnTo>
                  <a:lnTo>
                    <a:pt x="2020045" y="51432"/>
                  </a:lnTo>
                  <a:lnTo>
                    <a:pt x="2082114" y="48688"/>
                  </a:lnTo>
                  <a:lnTo>
                    <a:pt x="2144950" y="46010"/>
                  </a:lnTo>
                  <a:lnTo>
                    <a:pt x="2208539" y="43399"/>
                  </a:lnTo>
                  <a:lnTo>
                    <a:pt x="2272869" y="40856"/>
                  </a:lnTo>
                  <a:lnTo>
                    <a:pt x="2337928" y="38382"/>
                  </a:lnTo>
                  <a:lnTo>
                    <a:pt x="2403704" y="35977"/>
                  </a:lnTo>
                  <a:lnTo>
                    <a:pt x="2470182" y="33642"/>
                  </a:lnTo>
                  <a:lnTo>
                    <a:pt x="2537352" y="31378"/>
                  </a:lnTo>
                  <a:lnTo>
                    <a:pt x="2605201" y="29186"/>
                  </a:lnTo>
                  <a:lnTo>
                    <a:pt x="2673716" y="27067"/>
                  </a:lnTo>
                  <a:lnTo>
                    <a:pt x="2742885" y="25021"/>
                  </a:lnTo>
                  <a:lnTo>
                    <a:pt x="2812696" y="23049"/>
                  </a:lnTo>
                  <a:lnTo>
                    <a:pt x="2883135" y="21153"/>
                  </a:lnTo>
                  <a:lnTo>
                    <a:pt x="2954191" y="19332"/>
                  </a:lnTo>
                  <a:lnTo>
                    <a:pt x="3025850" y="17587"/>
                  </a:lnTo>
                  <a:lnTo>
                    <a:pt x="3098101" y="15920"/>
                  </a:lnTo>
                  <a:lnTo>
                    <a:pt x="3170931" y="14331"/>
                  </a:lnTo>
                  <a:lnTo>
                    <a:pt x="3244328" y="12821"/>
                  </a:lnTo>
                  <a:lnTo>
                    <a:pt x="3318279" y="11391"/>
                  </a:lnTo>
                  <a:lnTo>
                    <a:pt x="3392771" y="10041"/>
                  </a:lnTo>
                  <a:lnTo>
                    <a:pt x="3467792" y="8773"/>
                  </a:lnTo>
                  <a:lnTo>
                    <a:pt x="3543330" y="7587"/>
                  </a:lnTo>
                  <a:lnTo>
                    <a:pt x="3619373" y="6483"/>
                  </a:lnTo>
                  <a:lnTo>
                    <a:pt x="3695907" y="5464"/>
                  </a:lnTo>
                  <a:lnTo>
                    <a:pt x="3772920" y="4529"/>
                  </a:lnTo>
                  <a:lnTo>
                    <a:pt x="3850400" y="3679"/>
                  </a:lnTo>
                  <a:lnTo>
                    <a:pt x="3928334" y="2915"/>
                  </a:lnTo>
                  <a:lnTo>
                    <a:pt x="4006710" y="2238"/>
                  </a:lnTo>
                  <a:lnTo>
                    <a:pt x="4085515" y="1649"/>
                  </a:lnTo>
                  <a:lnTo>
                    <a:pt x="4164737" y="1148"/>
                  </a:lnTo>
                  <a:lnTo>
                    <a:pt x="4244364" y="737"/>
                  </a:lnTo>
                  <a:lnTo>
                    <a:pt x="4324383" y="415"/>
                  </a:lnTo>
                  <a:lnTo>
                    <a:pt x="4404781" y="185"/>
                  </a:lnTo>
                  <a:lnTo>
                    <a:pt x="4485546" y="46"/>
                  </a:lnTo>
                  <a:lnTo>
                    <a:pt x="4566666" y="0"/>
                  </a:lnTo>
                  <a:lnTo>
                    <a:pt x="4647785" y="46"/>
                  </a:lnTo>
                  <a:lnTo>
                    <a:pt x="4728550" y="185"/>
                  </a:lnTo>
                  <a:lnTo>
                    <a:pt x="4808948" y="415"/>
                  </a:lnTo>
                  <a:lnTo>
                    <a:pt x="4888967" y="737"/>
                  </a:lnTo>
                  <a:lnTo>
                    <a:pt x="4968594" y="1148"/>
                  </a:lnTo>
                  <a:lnTo>
                    <a:pt x="5047816" y="1649"/>
                  </a:lnTo>
                  <a:lnTo>
                    <a:pt x="5126621" y="2238"/>
                  </a:lnTo>
                  <a:lnTo>
                    <a:pt x="5204997" y="2915"/>
                  </a:lnTo>
                  <a:lnTo>
                    <a:pt x="5282931" y="3679"/>
                  </a:lnTo>
                  <a:lnTo>
                    <a:pt x="5360411" y="4529"/>
                  </a:lnTo>
                  <a:lnTo>
                    <a:pt x="5437424" y="5464"/>
                  </a:lnTo>
                  <a:lnTo>
                    <a:pt x="5513958" y="6483"/>
                  </a:lnTo>
                  <a:lnTo>
                    <a:pt x="5590001" y="7587"/>
                  </a:lnTo>
                  <a:lnTo>
                    <a:pt x="5665539" y="8773"/>
                  </a:lnTo>
                  <a:lnTo>
                    <a:pt x="5740560" y="10041"/>
                  </a:lnTo>
                  <a:lnTo>
                    <a:pt x="5815052" y="11391"/>
                  </a:lnTo>
                  <a:lnTo>
                    <a:pt x="5889003" y="12821"/>
                  </a:lnTo>
                  <a:lnTo>
                    <a:pt x="5962400" y="14331"/>
                  </a:lnTo>
                  <a:lnTo>
                    <a:pt x="6035230" y="15920"/>
                  </a:lnTo>
                  <a:lnTo>
                    <a:pt x="6107481" y="17587"/>
                  </a:lnTo>
                  <a:lnTo>
                    <a:pt x="6179140" y="19332"/>
                  </a:lnTo>
                  <a:lnTo>
                    <a:pt x="6250196" y="21153"/>
                  </a:lnTo>
                  <a:lnTo>
                    <a:pt x="6320635" y="23049"/>
                  </a:lnTo>
                  <a:lnTo>
                    <a:pt x="6390446" y="25021"/>
                  </a:lnTo>
                  <a:lnTo>
                    <a:pt x="6459615" y="27067"/>
                  </a:lnTo>
                  <a:lnTo>
                    <a:pt x="6528130" y="29186"/>
                  </a:lnTo>
                  <a:lnTo>
                    <a:pt x="6595979" y="31378"/>
                  </a:lnTo>
                  <a:lnTo>
                    <a:pt x="6663149" y="33642"/>
                  </a:lnTo>
                  <a:lnTo>
                    <a:pt x="6729627" y="35977"/>
                  </a:lnTo>
                  <a:lnTo>
                    <a:pt x="6795403" y="38382"/>
                  </a:lnTo>
                  <a:lnTo>
                    <a:pt x="6860462" y="40856"/>
                  </a:lnTo>
                  <a:lnTo>
                    <a:pt x="6924792" y="43399"/>
                  </a:lnTo>
                  <a:lnTo>
                    <a:pt x="6988381" y="46010"/>
                  </a:lnTo>
                  <a:lnTo>
                    <a:pt x="7051217" y="48688"/>
                  </a:lnTo>
                  <a:lnTo>
                    <a:pt x="7113286" y="51432"/>
                  </a:lnTo>
                  <a:lnTo>
                    <a:pt x="7174577" y="54242"/>
                  </a:lnTo>
                  <a:lnTo>
                    <a:pt x="7235077" y="57116"/>
                  </a:lnTo>
                  <a:lnTo>
                    <a:pt x="7294773" y="60054"/>
                  </a:lnTo>
                  <a:lnTo>
                    <a:pt x="7353654" y="63055"/>
                  </a:lnTo>
                  <a:lnTo>
                    <a:pt x="7411706" y="66119"/>
                  </a:lnTo>
                  <a:lnTo>
                    <a:pt x="7468917" y="69244"/>
                  </a:lnTo>
                  <a:lnTo>
                    <a:pt x="7525275" y="72430"/>
                  </a:lnTo>
                  <a:lnTo>
                    <a:pt x="7580767" y="75675"/>
                  </a:lnTo>
                  <a:lnTo>
                    <a:pt x="7635381" y="78980"/>
                  </a:lnTo>
                  <a:lnTo>
                    <a:pt x="7689103" y="82343"/>
                  </a:lnTo>
                  <a:lnTo>
                    <a:pt x="7741923" y="85764"/>
                  </a:lnTo>
                  <a:lnTo>
                    <a:pt x="7793827" y="89241"/>
                  </a:lnTo>
                  <a:lnTo>
                    <a:pt x="7844803" y="92774"/>
                  </a:lnTo>
                  <a:lnTo>
                    <a:pt x="7894838" y="96363"/>
                  </a:lnTo>
                  <a:lnTo>
                    <a:pt x="7943920" y="100005"/>
                  </a:lnTo>
                  <a:lnTo>
                    <a:pt x="7992036" y="103702"/>
                  </a:lnTo>
                  <a:lnTo>
                    <a:pt x="8039174" y="107451"/>
                  </a:lnTo>
                  <a:lnTo>
                    <a:pt x="8085322" y="111252"/>
                  </a:lnTo>
                  <a:lnTo>
                    <a:pt x="8130466" y="115104"/>
                  </a:lnTo>
                  <a:lnTo>
                    <a:pt x="8174595" y="119007"/>
                  </a:lnTo>
                  <a:lnTo>
                    <a:pt x="8217697" y="122959"/>
                  </a:lnTo>
                  <a:lnTo>
                    <a:pt x="8259757" y="126960"/>
                  </a:lnTo>
                  <a:lnTo>
                    <a:pt x="8300765" y="131009"/>
                  </a:lnTo>
                  <a:lnTo>
                    <a:pt x="8340708" y="135105"/>
                  </a:lnTo>
                  <a:lnTo>
                    <a:pt x="8379572" y="139248"/>
                  </a:lnTo>
                  <a:lnTo>
                    <a:pt x="8454018" y="147669"/>
                  </a:lnTo>
                  <a:lnTo>
                    <a:pt x="8524003" y="156267"/>
                  </a:lnTo>
                  <a:lnTo>
                    <a:pt x="8589427" y="165034"/>
                  </a:lnTo>
                  <a:lnTo>
                    <a:pt x="8650190" y="173965"/>
                  </a:lnTo>
                  <a:lnTo>
                    <a:pt x="8706193" y="183053"/>
                  </a:lnTo>
                  <a:lnTo>
                    <a:pt x="8757336" y="192292"/>
                  </a:lnTo>
                  <a:lnTo>
                    <a:pt x="8803519" y="201675"/>
                  </a:lnTo>
                  <a:lnTo>
                    <a:pt x="8844643" y="211196"/>
                  </a:lnTo>
                  <a:lnTo>
                    <a:pt x="8896623" y="225723"/>
                  </a:lnTo>
                  <a:lnTo>
                    <a:pt x="8936657" y="240525"/>
                  </a:lnTo>
                  <a:lnTo>
                    <a:pt x="8970873" y="260651"/>
                  </a:lnTo>
                  <a:lnTo>
                    <a:pt x="8982456" y="281177"/>
                  </a:lnTo>
                  <a:lnTo>
                    <a:pt x="8981725" y="286344"/>
                  </a:lnTo>
                  <a:lnTo>
                    <a:pt x="8947289" y="316839"/>
                  </a:lnTo>
                  <a:lnTo>
                    <a:pt x="8911311" y="331728"/>
                  </a:lnTo>
                  <a:lnTo>
                    <a:pt x="8863276" y="346349"/>
                  </a:lnTo>
                  <a:lnTo>
                    <a:pt x="8824720" y="355936"/>
                  </a:lnTo>
                  <a:lnTo>
                    <a:pt x="8781054" y="365389"/>
                  </a:lnTo>
                  <a:lnTo>
                    <a:pt x="8732379" y="374701"/>
                  </a:lnTo>
                  <a:lnTo>
                    <a:pt x="8678793" y="383865"/>
                  </a:lnTo>
                  <a:lnTo>
                    <a:pt x="8620397" y="392875"/>
                  </a:lnTo>
                  <a:lnTo>
                    <a:pt x="8557291" y="401725"/>
                  </a:lnTo>
                  <a:lnTo>
                    <a:pt x="8489574" y="410409"/>
                  </a:lnTo>
                  <a:lnTo>
                    <a:pt x="8417347" y="418919"/>
                  </a:lnTo>
                  <a:lnTo>
                    <a:pt x="8340708" y="427250"/>
                  </a:lnTo>
                  <a:lnTo>
                    <a:pt x="8300765" y="431346"/>
                  </a:lnTo>
                  <a:lnTo>
                    <a:pt x="8259757" y="435395"/>
                  </a:lnTo>
                  <a:lnTo>
                    <a:pt x="8217697" y="439396"/>
                  </a:lnTo>
                  <a:lnTo>
                    <a:pt x="8174595" y="443348"/>
                  </a:lnTo>
                  <a:lnTo>
                    <a:pt x="8130466" y="447251"/>
                  </a:lnTo>
                  <a:lnTo>
                    <a:pt x="8085322" y="451103"/>
                  </a:lnTo>
                  <a:lnTo>
                    <a:pt x="8039174" y="454904"/>
                  </a:lnTo>
                  <a:lnTo>
                    <a:pt x="7992036" y="458653"/>
                  </a:lnTo>
                  <a:lnTo>
                    <a:pt x="7943920" y="462350"/>
                  </a:lnTo>
                  <a:lnTo>
                    <a:pt x="7894838" y="465992"/>
                  </a:lnTo>
                  <a:lnTo>
                    <a:pt x="7844803" y="469581"/>
                  </a:lnTo>
                  <a:lnTo>
                    <a:pt x="7793827" y="473114"/>
                  </a:lnTo>
                  <a:lnTo>
                    <a:pt x="7741923" y="476591"/>
                  </a:lnTo>
                  <a:lnTo>
                    <a:pt x="7689103" y="480012"/>
                  </a:lnTo>
                  <a:lnTo>
                    <a:pt x="7635381" y="483375"/>
                  </a:lnTo>
                  <a:lnTo>
                    <a:pt x="7580767" y="486680"/>
                  </a:lnTo>
                  <a:lnTo>
                    <a:pt x="7525275" y="489925"/>
                  </a:lnTo>
                  <a:lnTo>
                    <a:pt x="7468917" y="493111"/>
                  </a:lnTo>
                  <a:lnTo>
                    <a:pt x="7411706" y="496236"/>
                  </a:lnTo>
                  <a:lnTo>
                    <a:pt x="7353654" y="499300"/>
                  </a:lnTo>
                  <a:lnTo>
                    <a:pt x="7294773" y="502301"/>
                  </a:lnTo>
                  <a:lnTo>
                    <a:pt x="7235077" y="505239"/>
                  </a:lnTo>
                  <a:lnTo>
                    <a:pt x="7174577" y="508113"/>
                  </a:lnTo>
                  <a:lnTo>
                    <a:pt x="7113286" y="510923"/>
                  </a:lnTo>
                  <a:lnTo>
                    <a:pt x="7051217" y="513667"/>
                  </a:lnTo>
                  <a:lnTo>
                    <a:pt x="6988381" y="516345"/>
                  </a:lnTo>
                  <a:lnTo>
                    <a:pt x="6924792" y="518956"/>
                  </a:lnTo>
                  <a:lnTo>
                    <a:pt x="6860462" y="521499"/>
                  </a:lnTo>
                  <a:lnTo>
                    <a:pt x="6795403" y="523973"/>
                  </a:lnTo>
                  <a:lnTo>
                    <a:pt x="6729627" y="526378"/>
                  </a:lnTo>
                  <a:lnTo>
                    <a:pt x="6663149" y="528713"/>
                  </a:lnTo>
                  <a:lnTo>
                    <a:pt x="6595979" y="530977"/>
                  </a:lnTo>
                  <a:lnTo>
                    <a:pt x="6528130" y="533169"/>
                  </a:lnTo>
                  <a:lnTo>
                    <a:pt x="6459615" y="535288"/>
                  </a:lnTo>
                  <a:lnTo>
                    <a:pt x="6390446" y="537334"/>
                  </a:lnTo>
                  <a:lnTo>
                    <a:pt x="6320635" y="539306"/>
                  </a:lnTo>
                  <a:lnTo>
                    <a:pt x="6250196" y="541202"/>
                  </a:lnTo>
                  <a:lnTo>
                    <a:pt x="6179140" y="543023"/>
                  </a:lnTo>
                  <a:lnTo>
                    <a:pt x="6107481" y="544768"/>
                  </a:lnTo>
                  <a:lnTo>
                    <a:pt x="6035230" y="546435"/>
                  </a:lnTo>
                  <a:lnTo>
                    <a:pt x="5962400" y="548024"/>
                  </a:lnTo>
                  <a:lnTo>
                    <a:pt x="5889003" y="549534"/>
                  </a:lnTo>
                  <a:lnTo>
                    <a:pt x="5815052" y="550964"/>
                  </a:lnTo>
                  <a:lnTo>
                    <a:pt x="5740560" y="552314"/>
                  </a:lnTo>
                  <a:lnTo>
                    <a:pt x="5665539" y="553582"/>
                  </a:lnTo>
                  <a:lnTo>
                    <a:pt x="5590001" y="554768"/>
                  </a:lnTo>
                  <a:lnTo>
                    <a:pt x="5513958" y="555872"/>
                  </a:lnTo>
                  <a:lnTo>
                    <a:pt x="5437424" y="556891"/>
                  </a:lnTo>
                  <a:lnTo>
                    <a:pt x="5360411" y="557826"/>
                  </a:lnTo>
                  <a:lnTo>
                    <a:pt x="5282931" y="558676"/>
                  </a:lnTo>
                  <a:lnTo>
                    <a:pt x="5204997" y="559440"/>
                  </a:lnTo>
                  <a:lnTo>
                    <a:pt x="5126621" y="560117"/>
                  </a:lnTo>
                  <a:lnTo>
                    <a:pt x="5047816" y="560706"/>
                  </a:lnTo>
                  <a:lnTo>
                    <a:pt x="4968594" y="561207"/>
                  </a:lnTo>
                  <a:lnTo>
                    <a:pt x="4888967" y="561618"/>
                  </a:lnTo>
                  <a:lnTo>
                    <a:pt x="4808948" y="561940"/>
                  </a:lnTo>
                  <a:lnTo>
                    <a:pt x="4728550" y="562170"/>
                  </a:lnTo>
                  <a:lnTo>
                    <a:pt x="4647785" y="562309"/>
                  </a:lnTo>
                  <a:lnTo>
                    <a:pt x="4566666" y="562355"/>
                  </a:lnTo>
                  <a:lnTo>
                    <a:pt x="4485546" y="562309"/>
                  </a:lnTo>
                  <a:lnTo>
                    <a:pt x="4404781" y="562170"/>
                  </a:lnTo>
                  <a:lnTo>
                    <a:pt x="4324383" y="561940"/>
                  </a:lnTo>
                  <a:lnTo>
                    <a:pt x="4244364" y="561618"/>
                  </a:lnTo>
                  <a:lnTo>
                    <a:pt x="4164737" y="561207"/>
                  </a:lnTo>
                  <a:lnTo>
                    <a:pt x="4085515" y="560706"/>
                  </a:lnTo>
                  <a:lnTo>
                    <a:pt x="4006710" y="560117"/>
                  </a:lnTo>
                  <a:lnTo>
                    <a:pt x="3928334" y="559440"/>
                  </a:lnTo>
                  <a:lnTo>
                    <a:pt x="3850400" y="558676"/>
                  </a:lnTo>
                  <a:lnTo>
                    <a:pt x="3772920" y="557826"/>
                  </a:lnTo>
                  <a:lnTo>
                    <a:pt x="3695907" y="556891"/>
                  </a:lnTo>
                  <a:lnTo>
                    <a:pt x="3619373" y="555872"/>
                  </a:lnTo>
                  <a:lnTo>
                    <a:pt x="3543330" y="554768"/>
                  </a:lnTo>
                  <a:lnTo>
                    <a:pt x="3467792" y="553582"/>
                  </a:lnTo>
                  <a:lnTo>
                    <a:pt x="3392771" y="552314"/>
                  </a:lnTo>
                  <a:lnTo>
                    <a:pt x="3318279" y="550964"/>
                  </a:lnTo>
                  <a:lnTo>
                    <a:pt x="3244328" y="549534"/>
                  </a:lnTo>
                  <a:lnTo>
                    <a:pt x="3170931" y="548024"/>
                  </a:lnTo>
                  <a:lnTo>
                    <a:pt x="3098101" y="546435"/>
                  </a:lnTo>
                  <a:lnTo>
                    <a:pt x="3025850" y="544768"/>
                  </a:lnTo>
                  <a:lnTo>
                    <a:pt x="2954191" y="543023"/>
                  </a:lnTo>
                  <a:lnTo>
                    <a:pt x="2883135" y="541202"/>
                  </a:lnTo>
                  <a:lnTo>
                    <a:pt x="2812696" y="539306"/>
                  </a:lnTo>
                  <a:lnTo>
                    <a:pt x="2742885" y="537334"/>
                  </a:lnTo>
                  <a:lnTo>
                    <a:pt x="2673716" y="535288"/>
                  </a:lnTo>
                  <a:lnTo>
                    <a:pt x="2605201" y="533169"/>
                  </a:lnTo>
                  <a:lnTo>
                    <a:pt x="2537352" y="530977"/>
                  </a:lnTo>
                  <a:lnTo>
                    <a:pt x="2470182" y="528713"/>
                  </a:lnTo>
                  <a:lnTo>
                    <a:pt x="2403704" y="526378"/>
                  </a:lnTo>
                  <a:lnTo>
                    <a:pt x="2337928" y="523973"/>
                  </a:lnTo>
                  <a:lnTo>
                    <a:pt x="2272869" y="521499"/>
                  </a:lnTo>
                  <a:lnTo>
                    <a:pt x="2208539" y="518956"/>
                  </a:lnTo>
                  <a:lnTo>
                    <a:pt x="2144950" y="516345"/>
                  </a:lnTo>
                  <a:lnTo>
                    <a:pt x="2082114" y="513667"/>
                  </a:lnTo>
                  <a:lnTo>
                    <a:pt x="2020045" y="510923"/>
                  </a:lnTo>
                  <a:lnTo>
                    <a:pt x="1958754" y="508113"/>
                  </a:lnTo>
                  <a:lnTo>
                    <a:pt x="1898254" y="505239"/>
                  </a:lnTo>
                  <a:lnTo>
                    <a:pt x="1838558" y="502301"/>
                  </a:lnTo>
                  <a:lnTo>
                    <a:pt x="1779677" y="499300"/>
                  </a:lnTo>
                  <a:lnTo>
                    <a:pt x="1721625" y="496236"/>
                  </a:lnTo>
                  <a:lnTo>
                    <a:pt x="1664414" y="493111"/>
                  </a:lnTo>
                  <a:lnTo>
                    <a:pt x="1608056" y="489925"/>
                  </a:lnTo>
                  <a:lnTo>
                    <a:pt x="1552564" y="486680"/>
                  </a:lnTo>
                  <a:lnTo>
                    <a:pt x="1497950" y="483375"/>
                  </a:lnTo>
                  <a:lnTo>
                    <a:pt x="1444228" y="480012"/>
                  </a:lnTo>
                  <a:lnTo>
                    <a:pt x="1391408" y="476591"/>
                  </a:lnTo>
                  <a:lnTo>
                    <a:pt x="1339504" y="473114"/>
                  </a:lnTo>
                  <a:lnTo>
                    <a:pt x="1288528" y="469581"/>
                  </a:lnTo>
                  <a:lnTo>
                    <a:pt x="1238493" y="465992"/>
                  </a:lnTo>
                  <a:lnTo>
                    <a:pt x="1189411" y="462350"/>
                  </a:lnTo>
                  <a:lnTo>
                    <a:pt x="1141295" y="458653"/>
                  </a:lnTo>
                  <a:lnTo>
                    <a:pt x="1094157" y="454904"/>
                  </a:lnTo>
                  <a:lnTo>
                    <a:pt x="1048009" y="451103"/>
                  </a:lnTo>
                  <a:lnTo>
                    <a:pt x="1002865" y="447251"/>
                  </a:lnTo>
                  <a:lnTo>
                    <a:pt x="958736" y="443348"/>
                  </a:lnTo>
                  <a:lnTo>
                    <a:pt x="915634" y="439396"/>
                  </a:lnTo>
                  <a:lnTo>
                    <a:pt x="873574" y="435395"/>
                  </a:lnTo>
                  <a:lnTo>
                    <a:pt x="832566" y="431346"/>
                  </a:lnTo>
                  <a:lnTo>
                    <a:pt x="792623" y="427250"/>
                  </a:lnTo>
                  <a:lnTo>
                    <a:pt x="753759" y="423107"/>
                  </a:lnTo>
                  <a:lnTo>
                    <a:pt x="679313" y="414686"/>
                  </a:lnTo>
                  <a:lnTo>
                    <a:pt x="609328" y="406088"/>
                  </a:lnTo>
                  <a:lnTo>
                    <a:pt x="543904" y="397321"/>
                  </a:lnTo>
                  <a:lnTo>
                    <a:pt x="483141" y="388390"/>
                  </a:lnTo>
                  <a:lnTo>
                    <a:pt x="427138" y="379302"/>
                  </a:lnTo>
                  <a:lnTo>
                    <a:pt x="375995" y="370063"/>
                  </a:lnTo>
                  <a:lnTo>
                    <a:pt x="329812" y="360680"/>
                  </a:lnTo>
                  <a:lnTo>
                    <a:pt x="288688" y="351159"/>
                  </a:lnTo>
                  <a:lnTo>
                    <a:pt x="236708" y="336632"/>
                  </a:lnTo>
                  <a:lnTo>
                    <a:pt x="196674" y="321830"/>
                  </a:lnTo>
                  <a:lnTo>
                    <a:pt x="162458" y="301704"/>
                  </a:lnTo>
                  <a:lnTo>
                    <a:pt x="150876" y="281177"/>
                  </a:lnTo>
                  <a:close/>
                </a:path>
                <a:path w="9406255" h="4813300">
                  <a:moveTo>
                    <a:pt x="0" y="4497324"/>
                  </a:moveTo>
                  <a:lnTo>
                    <a:pt x="13470" y="4459648"/>
                  </a:lnTo>
                  <a:lnTo>
                    <a:pt x="52853" y="4423287"/>
                  </a:lnTo>
                  <a:lnTo>
                    <a:pt x="92745" y="4399902"/>
                  </a:lnTo>
                  <a:lnTo>
                    <a:pt x="143014" y="4377291"/>
                  </a:lnTo>
                  <a:lnTo>
                    <a:pt x="203203" y="4355527"/>
                  </a:lnTo>
                  <a:lnTo>
                    <a:pt x="272856" y="4334688"/>
                  </a:lnTo>
                  <a:lnTo>
                    <a:pt x="311089" y="4324638"/>
                  </a:lnTo>
                  <a:lnTo>
                    <a:pt x="351517" y="4314847"/>
                  </a:lnTo>
                  <a:lnTo>
                    <a:pt x="394084" y="4305325"/>
                  </a:lnTo>
                  <a:lnTo>
                    <a:pt x="438731" y="4296081"/>
                  </a:lnTo>
                  <a:lnTo>
                    <a:pt x="485402" y="4287124"/>
                  </a:lnTo>
                  <a:lnTo>
                    <a:pt x="534040" y="4278464"/>
                  </a:lnTo>
                  <a:lnTo>
                    <a:pt x="584588" y="4270110"/>
                  </a:lnTo>
                  <a:lnTo>
                    <a:pt x="636989" y="4262072"/>
                  </a:lnTo>
                  <a:lnTo>
                    <a:pt x="691186" y="4254359"/>
                  </a:lnTo>
                  <a:lnTo>
                    <a:pt x="747121" y="4246981"/>
                  </a:lnTo>
                  <a:lnTo>
                    <a:pt x="804738" y="4239946"/>
                  </a:lnTo>
                  <a:lnTo>
                    <a:pt x="863980" y="4233265"/>
                  </a:lnTo>
                  <a:lnTo>
                    <a:pt x="924790" y="4226946"/>
                  </a:lnTo>
                  <a:lnTo>
                    <a:pt x="987111" y="4221000"/>
                  </a:lnTo>
                  <a:lnTo>
                    <a:pt x="1050885" y="4215436"/>
                  </a:lnTo>
                  <a:lnTo>
                    <a:pt x="1116056" y="4210262"/>
                  </a:lnTo>
                  <a:lnTo>
                    <a:pt x="1182567" y="4205489"/>
                  </a:lnTo>
                  <a:lnTo>
                    <a:pt x="1250360" y="4201126"/>
                  </a:lnTo>
                  <a:lnTo>
                    <a:pt x="1319379" y="4197182"/>
                  </a:lnTo>
                  <a:lnTo>
                    <a:pt x="1389566" y="4193667"/>
                  </a:lnTo>
                  <a:lnTo>
                    <a:pt x="1460865" y="4190590"/>
                  </a:lnTo>
                  <a:lnTo>
                    <a:pt x="1533219" y="4187960"/>
                  </a:lnTo>
                  <a:lnTo>
                    <a:pt x="1606570" y="4185788"/>
                  </a:lnTo>
                  <a:lnTo>
                    <a:pt x="1680862" y="4184081"/>
                  </a:lnTo>
                  <a:lnTo>
                    <a:pt x="1756037" y="4182851"/>
                  </a:lnTo>
                  <a:lnTo>
                    <a:pt x="1832039" y="4182106"/>
                  </a:lnTo>
                  <a:lnTo>
                    <a:pt x="1908810" y="4181855"/>
                  </a:lnTo>
                  <a:lnTo>
                    <a:pt x="1985582" y="4182106"/>
                  </a:lnTo>
                  <a:lnTo>
                    <a:pt x="2061585" y="4182851"/>
                  </a:lnTo>
                  <a:lnTo>
                    <a:pt x="2136762" y="4184081"/>
                  </a:lnTo>
                  <a:lnTo>
                    <a:pt x="2211055" y="4185788"/>
                  </a:lnTo>
                  <a:lnTo>
                    <a:pt x="2284407" y="4187960"/>
                  </a:lnTo>
                  <a:lnTo>
                    <a:pt x="2356762" y="4190590"/>
                  </a:lnTo>
                  <a:lnTo>
                    <a:pt x="2428062" y="4193667"/>
                  </a:lnTo>
                  <a:lnTo>
                    <a:pt x="2498250" y="4197182"/>
                  </a:lnTo>
                  <a:lnTo>
                    <a:pt x="2567269" y="4201126"/>
                  </a:lnTo>
                  <a:lnTo>
                    <a:pt x="2635063" y="4205489"/>
                  </a:lnTo>
                  <a:lnTo>
                    <a:pt x="2701574" y="4210262"/>
                  </a:lnTo>
                  <a:lnTo>
                    <a:pt x="2766745" y="4215436"/>
                  </a:lnTo>
                  <a:lnTo>
                    <a:pt x="2830519" y="4221000"/>
                  </a:lnTo>
                  <a:lnTo>
                    <a:pt x="2892840" y="4226946"/>
                  </a:lnTo>
                  <a:lnTo>
                    <a:pt x="2953650" y="4233265"/>
                  </a:lnTo>
                  <a:lnTo>
                    <a:pt x="3012892" y="4239946"/>
                  </a:lnTo>
                  <a:lnTo>
                    <a:pt x="3070509" y="4246981"/>
                  </a:lnTo>
                  <a:lnTo>
                    <a:pt x="3126444" y="4254359"/>
                  </a:lnTo>
                  <a:lnTo>
                    <a:pt x="3180640" y="4262072"/>
                  </a:lnTo>
                  <a:lnTo>
                    <a:pt x="3233041" y="4270110"/>
                  </a:lnTo>
                  <a:lnTo>
                    <a:pt x="3283588" y="4278464"/>
                  </a:lnTo>
                  <a:lnTo>
                    <a:pt x="3332226" y="4287124"/>
                  </a:lnTo>
                  <a:lnTo>
                    <a:pt x="3378896" y="4296081"/>
                  </a:lnTo>
                  <a:lnTo>
                    <a:pt x="3423543" y="4305325"/>
                  </a:lnTo>
                  <a:lnTo>
                    <a:pt x="3466109" y="4314847"/>
                  </a:lnTo>
                  <a:lnTo>
                    <a:pt x="3506536" y="4324638"/>
                  </a:lnTo>
                  <a:lnTo>
                    <a:pt x="3544769" y="4334688"/>
                  </a:lnTo>
                  <a:lnTo>
                    <a:pt x="3614421" y="4355527"/>
                  </a:lnTo>
                  <a:lnTo>
                    <a:pt x="3674609" y="4377291"/>
                  </a:lnTo>
                  <a:lnTo>
                    <a:pt x="3724876" y="4399902"/>
                  </a:lnTo>
                  <a:lnTo>
                    <a:pt x="3764767" y="4423287"/>
                  </a:lnTo>
                  <a:lnTo>
                    <a:pt x="3804150" y="4459648"/>
                  </a:lnTo>
                  <a:lnTo>
                    <a:pt x="3817620" y="4497324"/>
                  </a:lnTo>
                  <a:lnTo>
                    <a:pt x="3816104" y="4510012"/>
                  </a:lnTo>
                  <a:lnTo>
                    <a:pt x="3793826" y="4547275"/>
                  </a:lnTo>
                  <a:lnTo>
                    <a:pt x="3746147" y="4583140"/>
                  </a:lnTo>
                  <a:lnTo>
                    <a:pt x="3701011" y="4606147"/>
                  </a:lnTo>
                  <a:lnTo>
                    <a:pt x="3645727" y="4628343"/>
                  </a:lnTo>
                  <a:lnTo>
                    <a:pt x="3580750" y="4649654"/>
                  </a:lnTo>
                  <a:lnTo>
                    <a:pt x="3506536" y="4670004"/>
                  </a:lnTo>
                  <a:lnTo>
                    <a:pt x="3466109" y="4679794"/>
                  </a:lnTo>
                  <a:lnTo>
                    <a:pt x="3423543" y="4689317"/>
                  </a:lnTo>
                  <a:lnTo>
                    <a:pt x="3378896" y="4698561"/>
                  </a:lnTo>
                  <a:lnTo>
                    <a:pt x="3332226" y="4707518"/>
                  </a:lnTo>
                  <a:lnTo>
                    <a:pt x="3283588" y="4716178"/>
                  </a:lnTo>
                  <a:lnTo>
                    <a:pt x="3233041" y="4724532"/>
                  </a:lnTo>
                  <a:lnTo>
                    <a:pt x="3180640" y="4732571"/>
                  </a:lnTo>
                  <a:lnTo>
                    <a:pt x="3126444" y="4740284"/>
                  </a:lnTo>
                  <a:lnTo>
                    <a:pt x="3070509" y="4747663"/>
                  </a:lnTo>
                  <a:lnTo>
                    <a:pt x="3012892" y="4754697"/>
                  </a:lnTo>
                  <a:lnTo>
                    <a:pt x="2953650" y="4761379"/>
                  </a:lnTo>
                  <a:lnTo>
                    <a:pt x="2892840" y="4767698"/>
                  </a:lnTo>
                  <a:lnTo>
                    <a:pt x="2830519" y="4773644"/>
                  </a:lnTo>
                  <a:lnTo>
                    <a:pt x="2766745" y="4779209"/>
                  </a:lnTo>
                  <a:lnTo>
                    <a:pt x="2701574" y="4784383"/>
                  </a:lnTo>
                  <a:lnTo>
                    <a:pt x="2635063" y="4789156"/>
                  </a:lnTo>
                  <a:lnTo>
                    <a:pt x="2567269" y="4793520"/>
                  </a:lnTo>
                  <a:lnTo>
                    <a:pt x="2498250" y="4797464"/>
                  </a:lnTo>
                  <a:lnTo>
                    <a:pt x="2428062" y="4800979"/>
                  </a:lnTo>
                  <a:lnTo>
                    <a:pt x="2356762" y="4804057"/>
                  </a:lnTo>
                  <a:lnTo>
                    <a:pt x="2284407" y="4806686"/>
                  </a:lnTo>
                  <a:lnTo>
                    <a:pt x="2211055" y="4808859"/>
                  </a:lnTo>
                  <a:lnTo>
                    <a:pt x="2136762" y="4810565"/>
                  </a:lnTo>
                  <a:lnTo>
                    <a:pt x="2061585" y="4811796"/>
                  </a:lnTo>
                  <a:lnTo>
                    <a:pt x="1985582" y="4812541"/>
                  </a:lnTo>
                  <a:lnTo>
                    <a:pt x="1908810" y="4812792"/>
                  </a:lnTo>
                  <a:lnTo>
                    <a:pt x="1832039" y="4812541"/>
                  </a:lnTo>
                  <a:lnTo>
                    <a:pt x="1756037" y="4811796"/>
                  </a:lnTo>
                  <a:lnTo>
                    <a:pt x="1680862" y="4810565"/>
                  </a:lnTo>
                  <a:lnTo>
                    <a:pt x="1606570" y="4808859"/>
                  </a:lnTo>
                  <a:lnTo>
                    <a:pt x="1533219" y="4806686"/>
                  </a:lnTo>
                  <a:lnTo>
                    <a:pt x="1460865" y="4804057"/>
                  </a:lnTo>
                  <a:lnTo>
                    <a:pt x="1389566" y="4800979"/>
                  </a:lnTo>
                  <a:lnTo>
                    <a:pt x="1319379" y="4797464"/>
                  </a:lnTo>
                  <a:lnTo>
                    <a:pt x="1250360" y="4793520"/>
                  </a:lnTo>
                  <a:lnTo>
                    <a:pt x="1182567" y="4789156"/>
                  </a:lnTo>
                  <a:lnTo>
                    <a:pt x="1116056" y="4784383"/>
                  </a:lnTo>
                  <a:lnTo>
                    <a:pt x="1050885" y="4779209"/>
                  </a:lnTo>
                  <a:lnTo>
                    <a:pt x="987111" y="4773644"/>
                  </a:lnTo>
                  <a:lnTo>
                    <a:pt x="924790" y="4767698"/>
                  </a:lnTo>
                  <a:lnTo>
                    <a:pt x="863980" y="4761379"/>
                  </a:lnTo>
                  <a:lnTo>
                    <a:pt x="804738" y="4754697"/>
                  </a:lnTo>
                  <a:lnTo>
                    <a:pt x="747121" y="4747663"/>
                  </a:lnTo>
                  <a:lnTo>
                    <a:pt x="691186" y="4740284"/>
                  </a:lnTo>
                  <a:lnTo>
                    <a:pt x="636989" y="4732571"/>
                  </a:lnTo>
                  <a:lnTo>
                    <a:pt x="584588" y="4724532"/>
                  </a:lnTo>
                  <a:lnTo>
                    <a:pt x="534040" y="4716178"/>
                  </a:lnTo>
                  <a:lnTo>
                    <a:pt x="485402" y="4707518"/>
                  </a:lnTo>
                  <a:lnTo>
                    <a:pt x="438731" y="4698561"/>
                  </a:lnTo>
                  <a:lnTo>
                    <a:pt x="394084" y="4689317"/>
                  </a:lnTo>
                  <a:lnTo>
                    <a:pt x="351517" y="4679794"/>
                  </a:lnTo>
                  <a:lnTo>
                    <a:pt x="311089" y="4670004"/>
                  </a:lnTo>
                  <a:lnTo>
                    <a:pt x="272856" y="4659954"/>
                  </a:lnTo>
                  <a:lnTo>
                    <a:pt x="203203" y="4639114"/>
                  </a:lnTo>
                  <a:lnTo>
                    <a:pt x="143014" y="4617351"/>
                  </a:lnTo>
                  <a:lnTo>
                    <a:pt x="92745" y="4594740"/>
                  </a:lnTo>
                  <a:lnTo>
                    <a:pt x="52853" y="4571356"/>
                  </a:lnTo>
                  <a:lnTo>
                    <a:pt x="13470" y="4534997"/>
                  </a:lnTo>
                  <a:lnTo>
                    <a:pt x="0" y="4497324"/>
                  </a:lnTo>
                  <a:close/>
                </a:path>
                <a:path w="9406255" h="4813300">
                  <a:moveTo>
                    <a:pt x="5678424" y="4584954"/>
                  </a:moveTo>
                  <a:lnTo>
                    <a:pt x="5704069" y="4551384"/>
                  </a:lnTo>
                  <a:lnTo>
                    <a:pt x="5755378" y="4527350"/>
                  </a:lnTo>
                  <a:lnTo>
                    <a:pt x="5803887" y="4511977"/>
                  </a:lnTo>
                  <a:lnTo>
                    <a:pt x="5863235" y="4497190"/>
                  </a:lnTo>
                  <a:lnTo>
                    <a:pt x="5932903" y="4483043"/>
                  </a:lnTo>
                  <a:lnTo>
                    <a:pt x="5971446" y="4476228"/>
                  </a:lnTo>
                  <a:lnTo>
                    <a:pt x="6012375" y="4469594"/>
                  </a:lnTo>
                  <a:lnTo>
                    <a:pt x="6055626" y="4463148"/>
                  </a:lnTo>
                  <a:lnTo>
                    <a:pt x="6101133" y="4456898"/>
                  </a:lnTo>
                  <a:lnTo>
                    <a:pt x="6148832" y="4450851"/>
                  </a:lnTo>
                  <a:lnTo>
                    <a:pt x="6198658" y="4445012"/>
                  </a:lnTo>
                  <a:lnTo>
                    <a:pt x="6250547" y="4439390"/>
                  </a:lnTo>
                  <a:lnTo>
                    <a:pt x="6304434" y="4433992"/>
                  </a:lnTo>
                  <a:lnTo>
                    <a:pt x="6360254" y="4428824"/>
                  </a:lnTo>
                  <a:lnTo>
                    <a:pt x="6417943" y="4423893"/>
                  </a:lnTo>
                  <a:lnTo>
                    <a:pt x="6477435" y="4419207"/>
                  </a:lnTo>
                  <a:lnTo>
                    <a:pt x="6538667" y="4414773"/>
                  </a:lnTo>
                  <a:lnTo>
                    <a:pt x="6601572" y="4410597"/>
                  </a:lnTo>
                  <a:lnTo>
                    <a:pt x="6666088" y="4406686"/>
                  </a:lnTo>
                  <a:lnTo>
                    <a:pt x="6732148" y="4403048"/>
                  </a:lnTo>
                  <a:lnTo>
                    <a:pt x="6799689" y="4399690"/>
                  </a:lnTo>
                  <a:lnTo>
                    <a:pt x="6868645" y="4396618"/>
                  </a:lnTo>
                  <a:lnTo>
                    <a:pt x="6938952" y="4393839"/>
                  </a:lnTo>
                  <a:lnTo>
                    <a:pt x="7010546" y="4391362"/>
                  </a:lnTo>
                  <a:lnTo>
                    <a:pt x="7083360" y="4389192"/>
                  </a:lnTo>
                  <a:lnTo>
                    <a:pt x="7157332" y="4387336"/>
                  </a:lnTo>
                  <a:lnTo>
                    <a:pt x="7232395" y="4385802"/>
                  </a:lnTo>
                  <a:lnTo>
                    <a:pt x="7308486" y="4384597"/>
                  </a:lnTo>
                  <a:lnTo>
                    <a:pt x="7385540" y="4383728"/>
                  </a:lnTo>
                  <a:lnTo>
                    <a:pt x="7463491" y="4383201"/>
                  </a:lnTo>
                  <a:lnTo>
                    <a:pt x="7542276" y="4383024"/>
                  </a:lnTo>
                  <a:lnTo>
                    <a:pt x="7621060" y="4383201"/>
                  </a:lnTo>
                  <a:lnTo>
                    <a:pt x="7699011" y="4383728"/>
                  </a:lnTo>
                  <a:lnTo>
                    <a:pt x="7776065" y="4384597"/>
                  </a:lnTo>
                  <a:lnTo>
                    <a:pt x="7852156" y="4385802"/>
                  </a:lnTo>
                  <a:lnTo>
                    <a:pt x="7927219" y="4387336"/>
                  </a:lnTo>
                  <a:lnTo>
                    <a:pt x="8001191" y="4389192"/>
                  </a:lnTo>
                  <a:lnTo>
                    <a:pt x="8074005" y="4391362"/>
                  </a:lnTo>
                  <a:lnTo>
                    <a:pt x="8145599" y="4393839"/>
                  </a:lnTo>
                  <a:lnTo>
                    <a:pt x="8215906" y="4396618"/>
                  </a:lnTo>
                  <a:lnTo>
                    <a:pt x="8284862" y="4399690"/>
                  </a:lnTo>
                  <a:lnTo>
                    <a:pt x="8352403" y="4403048"/>
                  </a:lnTo>
                  <a:lnTo>
                    <a:pt x="8418463" y="4406686"/>
                  </a:lnTo>
                  <a:lnTo>
                    <a:pt x="8482979" y="4410597"/>
                  </a:lnTo>
                  <a:lnTo>
                    <a:pt x="8545884" y="4414773"/>
                  </a:lnTo>
                  <a:lnTo>
                    <a:pt x="8607116" y="4419207"/>
                  </a:lnTo>
                  <a:lnTo>
                    <a:pt x="8666608" y="4423893"/>
                  </a:lnTo>
                  <a:lnTo>
                    <a:pt x="8724297" y="4428824"/>
                  </a:lnTo>
                  <a:lnTo>
                    <a:pt x="8780117" y="4433992"/>
                  </a:lnTo>
                  <a:lnTo>
                    <a:pt x="8834004" y="4439390"/>
                  </a:lnTo>
                  <a:lnTo>
                    <a:pt x="8885893" y="4445012"/>
                  </a:lnTo>
                  <a:lnTo>
                    <a:pt x="8935719" y="4450851"/>
                  </a:lnTo>
                  <a:lnTo>
                    <a:pt x="8983418" y="4456898"/>
                  </a:lnTo>
                  <a:lnTo>
                    <a:pt x="9028925" y="4463148"/>
                  </a:lnTo>
                  <a:lnTo>
                    <a:pt x="9072176" y="4469594"/>
                  </a:lnTo>
                  <a:lnTo>
                    <a:pt x="9113105" y="4476228"/>
                  </a:lnTo>
                  <a:lnTo>
                    <a:pt x="9151648" y="4483043"/>
                  </a:lnTo>
                  <a:lnTo>
                    <a:pt x="9221316" y="4497190"/>
                  </a:lnTo>
                  <a:lnTo>
                    <a:pt x="9280664" y="4511977"/>
                  </a:lnTo>
                  <a:lnTo>
                    <a:pt x="9329173" y="4527350"/>
                  </a:lnTo>
                  <a:lnTo>
                    <a:pt x="9366326" y="4543252"/>
                  </a:lnTo>
                  <a:lnTo>
                    <a:pt x="9399630" y="4567974"/>
                  </a:lnTo>
                  <a:lnTo>
                    <a:pt x="9406128" y="4584954"/>
                  </a:lnTo>
                  <a:lnTo>
                    <a:pt x="9404492" y="4593489"/>
                  </a:lnTo>
                  <a:lnTo>
                    <a:pt x="9366326" y="4626658"/>
                  </a:lnTo>
                  <a:lnTo>
                    <a:pt x="9329173" y="4642561"/>
                  </a:lnTo>
                  <a:lnTo>
                    <a:pt x="9280664" y="4657935"/>
                  </a:lnTo>
                  <a:lnTo>
                    <a:pt x="9221316" y="4672723"/>
                  </a:lnTo>
                  <a:lnTo>
                    <a:pt x="9151648" y="4686870"/>
                  </a:lnTo>
                  <a:lnTo>
                    <a:pt x="9113105" y="4693685"/>
                  </a:lnTo>
                  <a:lnTo>
                    <a:pt x="9072176" y="4700319"/>
                  </a:lnTo>
                  <a:lnTo>
                    <a:pt x="9028925" y="4706764"/>
                  </a:lnTo>
                  <a:lnTo>
                    <a:pt x="8983418" y="4713014"/>
                  </a:lnTo>
                  <a:lnTo>
                    <a:pt x="8935719" y="4719062"/>
                  </a:lnTo>
                  <a:lnTo>
                    <a:pt x="8885893" y="4724900"/>
                  </a:lnTo>
                  <a:lnTo>
                    <a:pt x="8834004" y="4730521"/>
                  </a:lnTo>
                  <a:lnTo>
                    <a:pt x="8780117" y="4735920"/>
                  </a:lnTo>
                  <a:lnTo>
                    <a:pt x="8724297" y="4741087"/>
                  </a:lnTo>
                  <a:lnTo>
                    <a:pt x="8666608" y="4746017"/>
                  </a:lnTo>
                  <a:lnTo>
                    <a:pt x="8607116" y="4750703"/>
                  </a:lnTo>
                  <a:lnTo>
                    <a:pt x="8545884" y="4755137"/>
                  </a:lnTo>
                  <a:lnTo>
                    <a:pt x="8482979" y="4759313"/>
                  </a:lnTo>
                  <a:lnTo>
                    <a:pt x="8418463" y="4763223"/>
                  </a:lnTo>
                  <a:lnTo>
                    <a:pt x="8352403" y="4766861"/>
                  </a:lnTo>
                  <a:lnTo>
                    <a:pt x="8284862" y="4770219"/>
                  </a:lnTo>
                  <a:lnTo>
                    <a:pt x="8215906" y="4773291"/>
                  </a:lnTo>
                  <a:lnTo>
                    <a:pt x="8145599" y="4776069"/>
                  </a:lnTo>
                  <a:lnTo>
                    <a:pt x="8074005" y="4778546"/>
                  </a:lnTo>
                  <a:lnTo>
                    <a:pt x="8001191" y="4780716"/>
                  </a:lnTo>
                  <a:lnTo>
                    <a:pt x="7927219" y="4782571"/>
                  </a:lnTo>
                  <a:lnTo>
                    <a:pt x="7852156" y="4784105"/>
                  </a:lnTo>
                  <a:lnTo>
                    <a:pt x="7776065" y="4785310"/>
                  </a:lnTo>
                  <a:lnTo>
                    <a:pt x="7699011" y="4786180"/>
                  </a:lnTo>
                  <a:lnTo>
                    <a:pt x="7621060" y="4786706"/>
                  </a:lnTo>
                  <a:lnTo>
                    <a:pt x="7542276" y="4786883"/>
                  </a:lnTo>
                  <a:lnTo>
                    <a:pt x="7463491" y="4786706"/>
                  </a:lnTo>
                  <a:lnTo>
                    <a:pt x="7385540" y="4786180"/>
                  </a:lnTo>
                  <a:lnTo>
                    <a:pt x="7308486" y="4785310"/>
                  </a:lnTo>
                  <a:lnTo>
                    <a:pt x="7232395" y="4784105"/>
                  </a:lnTo>
                  <a:lnTo>
                    <a:pt x="7157332" y="4782571"/>
                  </a:lnTo>
                  <a:lnTo>
                    <a:pt x="7083360" y="4780716"/>
                  </a:lnTo>
                  <a:lnTo>
                    <a:pt x="7010546" y="4778546"/>
                  </a:lnTo>
                  <a:lnTo>
                    <a:pt x="6938952" y="4776069"/>
                  </a:lnTo>
                  <a:lnTo>
                    <a:pt x="6868645" y="4773291"/>
                  </a:lnTo>
                  <a:lnTo>
                    <a:pt x="6799689" y="4770219"/>
                  </a:lnTo>
                  <a:lnTo>
                    <a:pt x="6732148" y="4766861"/>
                  </a:lnTo>
                  <a:lnTo>
                    <a:pt x="6666088" y="4763223"/>
                  </a:lnTo>
                  <a:lnTo>
                    <a:pt x="6601572" y="4759313"/>
                  </a:lnTo>
                  <a:lnTo>
                    <a:pt x="6538667" y="4755137"/>
                  </a:lnTo>
                  <a:lnTo>
                    <a:pt x="6477435" y="4750703"/>
                  </a:lnTo>
                  <a:lnTo>
                    <a:pt x="6417943" y="4746017"/>
                  </a:lnTo>
                  <a:lnTo>
                    <a:pt x="6360254" y="4741087"/>
                  </a:lnTo>
                  <a:lnTo>
                    <a:pt x="6304434" y="4735920"/>
                  </a:lnTo>
                  <a:lnTo>
                    <a:pt x="6250547" y="4730521"/>
                  </a:lnTo>
                  <a:lnTo>
                    <a:pt x="6198658" y="4724900"/>
                  </a:lnTo>
                  <a:lnTo>
                    <a:pt x="6148832" y="4719062"/>
                  </a:lnTo>
                  <a:lnTo>
                    <a:pt x="6101133" y="4713014"/>
                  </a:lnTo>
                  <a:lnTo>
                    <a:pt x="6055626" y="4706764"/>
                  </a:lnTo>
                  <a:lnTo>
                    <a:pt x="6012375" y="4700319"/>
                  </a:lnTo>
                  <a:lnTo>
                    <a:pt x="5971446" y="4693685"/>
                  </a:lnTo>
                  <a:lnTo>
                    <a:pt x="5932903" y="4686870"/>
                  </a:lnTo>
                  <a:lnTo>
                    <a:pt x="5863235" y="4672723"/>
                  </a:lnTo>
                  <a:lnTo>
                    <a:pt x="5803887" y="4657935"/>
                  </a:lnTo>
                  <a:lnTo>
                    <a:pt x="5755378" y="4642561"/>
                  </a:lnTo>
                  <a:lnTo>
                    <a:pt x="5718225" y="4626658"/>
                  </a:lnTo>
                  <a:lnTo>
                    <a:pt x="5684921" y="4601934"/>
                  </a:lnTo>
                  <a:lnTo>
                    <a:pt x="5678424" y="4584954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23247" y="1274063"/>
              <a:ext cx="2848610" cy="2994660"/>
            </a:xfrm>
            <a:custGeom>
              <a:avLst/>
              <a:gdLst/>
              <a:ahLst/>
              <a:cxnLst/>
              <a:rect l="l" t="t" r="r" b="b"/>
              <a:pathLst>
                <a:path w="2848609" h="2994660">
                  <a:moveTo>
                    <a:pt x="1424177" y="0"/>
                  </a:moveTo>
                  <a:lnTo>
                    <a:pt x="0" y="2994660"/>
                  </a:lnTo>
                  <a:lnTo>
                    <a:pt x="2848355" y="2994660"/>
                  </a:lnTo>
                  <a:lnTo>
                    <a:pt x="1424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23247" y="1274063"/>
              <a:ext cx="2848610" cy="2994660"/>
            </a:xfrm>
            <a:custGeom>
              <a:avLst/>
              <a:gdLst/>
              <a:ahLst/>
              <a:cxnLst/>
              <a:rect l="l" t="t" r="r" b="b"/>
              <a:pathLst>
                <a:path w="2848609" h="2994660">
                  <a:moveTo>
                    <a:pt x="0" y="2994660"/>
                  </a:moveTo>
                  <a:lnTo>
                    <a:pt x="1424177" y="0"/>
                  </a:lnTo>
                  <a:lnTo>
                    <a:pt x="2848355" y="2994660"/>
                  </a:lnTo>
                  <a:lnTo>
                    <a:pt x="0" y="299466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79152" y="1933955"/>
              <a:ext cx="1463040" cy="302260"/>
            </a:xfrm>
            <a:custGeom>
              <a:avLst/>
              <a:gdLst/>
              <a:ahLst/>
              <a:cxnLst/>
              <a:rect l="l" t="t" r="r" b="b"/>
              <a:pathLst>
                <a:path w="1463040" h="302260">
                  <a:moveTo>
                    <a:pt x="1412748" y="0"/>
                  </a:moveTo>
                  <a:lnTo>
                    <a:pt x="50292" y="0"/>
                  </a:lnTo>
                  <a:lnTo>
                    <a:pt x="30700" y="3946"/>
                  </a:lnTo>
                  <a:lnTo>
                    <a:pt x="14716" y="14716"/>
                  </a:lnTo>
                  <a:lnTo>
                    <a:pt x="3946" y="30700"/>
                  </a:lnTo>
                  <a:lnTo>
                    <a:pt x="0" y="50292"/>
                  </a:lnTo>
                  <a:lnTo>
                    <a:pt x="0" y="251460"/>
                  </a:lnTo>
                  <a:lnTo>
                    <a:pt x="3946" y="271051"/>
                  </a:lnTo>
                  <a:lnTo>
                    <a:pt x="14716" y="287035"/>
                  </a:lnTo>
                  <a:lnTo>
                    <a:pt x="30700" y="297805"/>
                  </a:lnTo>
                  <a:lnTo>
                    <a:pt x="50292" y="301752"/>
                  </a:lnTo>
                  <a:lnTo>
                    <a:pt x="1412748" y="301752"/>
                  </a:lnTo>
                  <a:lnTo>
                    <a:pt x="1432339" y="297805"/>
                  </a:lnTo>
                  <a:lnTo>
                    <a:pt x="1448323" y="287035"/>
                  </a:lnTo>
                  <a:lnTo>
                    <a:pt x="1459093" y="271051"/>
                  </a:lnTo>
                  <a:lnTo>
                    <a:pt x="1463040" y="251460"/>
                  </a:lnTo>
                  <a:lnTo>
                    <a:pt x="1463040" y="50292"/>
                  </a:lnTo>
                  <a:lnTo>
                    <a:pt x="1459093" y="30700"/>
                  </a:lnTo>
                  <a:lnTo>
                    <a:pt x="1448323" y="14716"/>
                  </a:lnTo>
                  <a:lnTo>
                    <a:pt x="1432339" y="3946"/>
                  </a:lnTo>
                  <a:lnTo>
                    <a:pt x="1412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79152" y="1933955"/>
              <a:ext cx="1463040" cy="302260"/>
            </a:xfrm>
            <a:custGeom>
              <a:avLst/>
              <a:gdLst/>
              <a:ahLst/>
              <a:cxnLst/>
              <a:rect l="l" t="t" r="r" b="b"/>
              <a:pathLst>
                <a:path w="1463040" h="302260">
                  <a:moveTo>
                    <a:pt x="0" y="50292"/>
                  </a:moveTo>
                  <a:lnTo>
                    <a:pt x="3946" y="30700"/>
                  </a:lnTo>
                  <a:lnTo>
                    <a:pt x="14716" y="14716"/>
                  </a:lnTo>
                  <a:lnTo>
                    <a:pt x="30700" y="3946"/>
                  </a:lnTo>
                  <a:lnTo>
                    <a:pt x="50292" y="0"/>
                  </a:lnTo>
                  <a:lnTo>
                    <a:pt x="1412748" y="0"/>
                  </a:lnTo>
                  <a:lnTo>
                    <a:pt x="1432339" y="3946"/>
                  </a:lnTo>
                  <a:lnTo>
                    <a:pt x="1448323" y="14716"/>
                  </a:lnTo>
                  <a:lnTo>
                    <a:pt x="1459093" y="30700"/>
                  </a:lnTo>
                  <a:lnTo>
                    <a:pt x="1463040" y="50292"/>
                  </a:lnTo>
                  <a:lnTo>
                    <a:pt x="1463040" y="251460"/>
                  </a:lnTo>
                  <a:lnTo>
                    <a:pt x="1459093" y="271051"/>
                  </a:lnTo>
                  <a:lnTo>
                    <a:pt x="1448323" y="287035"/>
                  </a:lnTo>
                  <a:lnTo>
                    <a:pt x="1432339" y="297805"/>
                  </a:lnTo>
                  <a:lnTo>
                    <a:pt x="1412748" y="301752"/>
                  </a:lnTo>
                  <a:lnTo>
                    <a:pt x="50292" y="301752"/>
                  </a:lnTo>
                  <a:lnTo>
                    <a:pt x="30700" y="297805"/>
                  </a:lnTo>
                  <a:lnTo>
                    <a:pt x="14716" y="287035"/>
                  </a:lnTo>
                  <a:lnTo>
                    <a:pt x="3946" y="271051"/>
                  </a:lnTo>
                  <a:lnTo>
                    <a:pt x="0" y="251460"/>
                  </a:lnTo>
                  <a:lnTo>
                    <a:pt x="0" y="5029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39300" y="2564891"/>
              <a:ext cx="2112645" cy="1201420"/>
            </a:xfrm>
            <a:custGeom>
              <a:avLst/>
              <a:gdLst/>
              <a:ahLst/>
              <a:cxnLst/>
              <a:rect l="l" t="t" r="r" b="b"/>
              <a:pathLst>
                <a:path w="2112645" h="1201420">
                  <a:moveTo>
                    <a:pt x="1984248" y="46482"/>
                  </a:moveTo>
                  <a:lnTo>
                    <a:pt x="1980590" y="28397"/>
                  </a:lnTo>
                  <a:lnTo>
                    <a:pt x="1970620" y="13627"/>
                  </a:lnTo>
                  <a:lnTo>
                    <a:pt x="1955850" y="3657"/>
                  </a:lnTo>
                  <a:lnTo>
                    <a:pt x="1937766" y="0"/>
                  </a:lnTo>
                  <a:lnTo>
                    <a:pt x="204978" y="0"/>
                  </a:lnTo>
                  <a:lnTo>
                    <a:pt x="186880" y="3657"/>
                  </a:lnTo>
                  <a:lnTo>
                    <a:pt x="172110" y="13627"/>
                  </a:lnTo>
                  <a:lnTo>
                    <a:pt x="162140" y="28397"/>
                  </a:lnTo>
                  <a:lnTo>
                    <a:pt x="158496" y="46482"/>
                  </a:lnTo>
                  <a:lnTo>
                    <a:pt x="158496" y="232410"/>
                  </a:lnTo>
                  <a:lnTo>
                    <a:pt x="162140" y="250507"/>
                  </a:lnTo>
                  <a:lnTo>
                    <a:pt x="172110" y="265277"/>
                  </a:lnTo>
                  <a:lnTo>
                    <a:pt x="186880" y="275247"/>
                  </a:lnTo>
                  <a:lnTo>
                    <a:pt x="204978" y="278892"/>
                  </a:lnTo>
                  <a:lnTo>
                    <a:pt x="1937766" y="278892"/>
                  </a:lnTo>
                  <a:lnTo>
                    <a:pt x="1955850" y="275247"/>
                  </a:lnTo>
                  <a:lnTo>
                    <a:pt x="1970620" y="265277"/>
                  </a:lnTo>
                  <a:lnTo>
                    <a:pt x="1980590" y="250507"/>
                  </a:lnTo>
                  <a:lnTo>
                    <a:pt x="1984248" y="232410"/>
                  </a:lnTo>
                  <a:lnTo>
                    <a:pt x="1984248" y="46482"/>
                  </a:lnTo>
                  <a:close/>
                </a:path>
                <a:path w="2112645" h="1201420">
                  <a:moveTo>
                    <a:pt x="2112264" y="732282"/>
                  </a:moveTo>
                  <a:lnTo>
                    <a:pt x="2104898" y="695782"/>
                  </a:lnTo>
                  <a:lnTo>
                    <a:pt x="2084832" y="666000"/>
                  </a:lnTo>
                  <a:lnTo>
                    <a:pt x="2055037" y="645922"/>
                  </a:lnTo>
                  <a:lnTo>
                    <a:pt x="2018538" y="638556"/>
                  </a:lnTo>
                  <a:lnTo>
                    <a:pt x="93726" y="638556"/>
                  </a:lnTo>
                  <a:lnTo>
                    <a:pt x="57213" y="645922"/>
                  </a:lnTo>
                  <a:lnTo>
                    <a:pt x="27432" y="666000"/>
                  </a:lnTo>
                  <a:lnTo>
                    <a:pt x="7353" y="695782"/>
                  </a:lnTo>
                  <a:lnTo>
                    <a:pt x="0" y="732282"/>
                  </a:lnTo>
                  <a:lnTo>
                    <a:pt x="0" y="1107186"/>
                  </a:lnTo>
                  <a:lnTo>
                    <a:pt x="7353" y="1143698"/>
                  </a:lnTo>
                  <a:lnTo>
                    <a:pt x="27432" y="1173480"/>
                  </a:lnTo>
                  <a:lnTo>
                    <a:pt x="57213" y="1193558"/>
                  </a:lnTo>
                  <a:lnTo>
                    <a:pt x="93726" y="1200912"/>
                  </a:lnTo>
                  <a:lnTo>
                    <a:pt x="2018538" y="1200912"/>
                  </a:lnTo>
                  <a:lnTo>
                    <a:pt x="2055037" y="1193558"/>
                  </a:lnTo>
                  <a:lnTo>
                    <a:pt x="2084832" y="1173480"/>
                  </a:lnTo>
                  <a:lnTo>
                    <a:pt x="2104898" y="1143698"/>
                  </a:lnTo>
                  <a:lnTo>
                    <a:pt x="2112264" y="1107186"/>
                  </a:lnTo>
                  <a:lnTo>
                    <a:pt x="2112264" y="732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59408" y="321563"/>
            <a:ext cx="4419600" cy="378460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69240">
              <a:lnSpc>
                <a:spcPct val="100000"/>
              </a:lnSpc>
              <a:spcBef>
                <a:spcPts val="260"/>
              </a:spcBef>
            </a:pPr>
            <a:r>
              <a:rPr spc="30" dirty="0">
                <a:solidFill>
                  <a:srgbClr val="FFFFFF"/>
                </a:solidFill>
              </a:rPr>
              <a:t>JST/JICA </a:t>
            </a:r>
            <a:r>
              <a:rPr spc="-45" dirty="0">
                <a:solidFill>
                  <a:srgbClr val="FFFFFF"/>
                </a:solidFill>
              </a:rPr>
              <a:t>Joint </a:t>
            </a:r>
            <a:r>
              <a:rPr spc="5" dirty="0">
                <a:solidFill>
                  <a:srgbClr val="FFFFFF"/>
                </a:solidFill>
              </a:rPr>
              <a:t>Program </a:t>
            </a:r>
            <a:r>
              <a:rPr spc="60" dirty="0">
                <a:solidFill>
                  <a:srgbClr val="FFFFFF"/>
                </a:solidFill>
              </a:rPr>
              <a:t>: </a:t>
            </a:r>
            <a:r>
              <a:rPr spc="85" dirty="0">
                <a:solidFill>
                  <a:srgbClr val="FFFFFF"/>
                </a:solidFill>
              </a:rPr>
              <a:t>SATREPS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626095" y="6323076"/>
            <a:ext cx="2013585" cy="28067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403225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latin typeface="Arial"/>
                <a:cs typeface="Arial"/>
              </a:rPr>
              <a:t>By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Dr.Yasuoka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11426" y="6289294"/>
            <a:ext cx="5064760" cy="456565"/>
            <a:chOff x="2011426" y="6289294"/>
            <a:chExt cx="5064760" cy="456565"/>
          </a:xfrm>
        </p:grpSpPr>
        <p:sp>
          <p:nvSpPr>
            <p:cNvPr id="13" name="object 13"/>
            <p:cNvSpPr/>
            <p:nvPr/>
          </p:nvSpPr>
          <p:spPr>
            <a:xfrm>
              <a:off x="2017776" y="6295644"/>
              <a:ext cx="5052060" cy="443865"/>
            </a:xfrm>
            <a:custGeom>
              <a:avLst/>
              <a:gdLst/>
              <a:ahLst/>
              <a:cxnLst/>
              <a:rect l="l" t="t" r="r" b="b"/>
              <a:pathLst>
                <a:path w="5052059" h="443865">
                  <a:moveTo>
                    <a:pt x="4978146" y="0"/>
                  </a:moveTo>
                  <a:lnTo>
                    <a:pt x="73913" y="0"/>
                  </a:lnTo>
                  <a:lnTo>
                    <a:pt x="45166" y="5809"/>
                  </a:lnTo>
                  <a:lnTo>
                    <a:pt x="21669" y="21650"/>
                  </a:lnTo>
                  <a:lnTo>
                    <a:pt x="5816" y="45144"/>
                  </a:lnTo>
                  <a:lnTo>
                    <a:pt x="0" y="73913"/>
                  </a:lnTo>
                  <a:lnTo>
                    <a:pt x="0" y="369569"/>
                  </a:lnTo>
                  <a:lnTo>
                    <a:pt x="5816" y="398339"/>
                  </a:lnTo>
                  <a:lnTo>
                    <a:pt x="21669" y="421833"/>
                  </a:lnTo>
                  <a:lnTo>
                    <a:pt x="45166" y="437674"/>
                  </a:lnTo>
                  <a:lnTo>
                    <a:pt x="73913" y="443483"/>
                  </a:lnTo>
                  <a:lnTo>
                    <a:pt x="4978146" y="443483"/>
                  </a:lnTo>
                  <a:lnTo>
                    <a:pt x="5006893" y="437674"/>
                  </a:lnTo>
                  <a:lnTo>
                    <a:pt x="5030390" y="421833"/>
                  </a:lnTo>
                  <a:lnTo>
                    <a:pt x="5046243" y="398339"/>
                  </a:lnTo>
                  <a:lnTo>
                    <a:pt x="5052059" y="369569"/>
                  </a:lnTo>
                  <a:lnTo>
                    <a:pt x="5052059" y="73913"/>
                  </a:lnTo>
                  <a:lnTo>
                    <a:pt x="5046243" y="45144"/>
                  </a:lnTo>
                  <a:lnTo>
                    <a:pt x="5030390" y="21650"/>
                  </a:lnTo>
                  <a:lnTo>
                    <a:pt x="5006893" y="5809"/>
                  </a:lnTo>
                  <a:lnTo>
                    <a:pt x="4978146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17776" y="6295644"/>
              <a:ext cx="5052060" cy="443865"/>
            </a:xfrm>
            <a:custGeom>
              <a:avLst/>
              <a:gdLst/>
              <a:ahLst/>
              <a:cxnLst/>
              <a:rect l="l" t="t" r="r" b="b"/>
              <a:pathLst>
                <a:path w="5052059" h="443865">
                  <a:moveTo>
                    <a:pt x="0" y="73913"/>
                  </a:moveTo>
                  <a:lnTo>
                    <a:pt x="5816" y="45144"/>
                  </a:lnTo>
                  <a:lnTo>
                    <a:pt x="21669" y="21650"/>
                  </a:lnTo>
                  <a:lnTo>
                    <a:pt x="45166" y="5809"/>
                  </a:lnTo>
                  <a:lnTo>
                    <a:pt x="73913" y="0"/>
                  </a:lnTo>
                  <a:lnTo>
                    <a:pt x="4978146" y="0"/>
                  </a:lnTo>
                  <a:lnTo>
                    <a:pt x="5006893" y="5809"/>
                  </a:lnTo>
                  <a:lnTo>
                    <a:pt x="5030390" y="21650"/>
                  </a:lnTo>
                  <a:lnTo>
                    <a:pt x="5046243" y="45144"/>
                  </a:lnTo>
                  <a:lnTo>
                    <a:pt x="5052059" y="73913"/>
                  </a:lnTo>
                  <a:lnTo>
                    <a:pt x="5052059" y="369569"/>
                  </a:lnTo>
                  <a:lnTo>
                    <a:pt x="5046243" y="398339"/>
                  </a:lnTo>
                  <a:lnTo>
                    <a:pt x="5030390" y="421833"/>
                  </a:lnTo>
                  <a:lnTo>
                    <a:pt x="5006893" y="437674"/>
                  </a:lnTo>
                  <a:lnTo>
                    <a:pt x="4978146" y="443483"/>
                  </a:lnTo>
                  <a:lnTo>
                    <a:pt x="73913" y="443483"/>
                  </a:lnTo>
                  <a:lnTo>
                    <a:pt x="45166" y="437674"/>
                  </a:lnTo>
                  <a:lnTo>
                    <a:pt x="21669" y="421833"/>
                  </a:lnTo>
                  <a:lnTo>
                    <a:pt x="5816" y="398339"/>
                  </a:lnTo>
                  <a:lnTo>
                    <a:pt x="0" y="369569"/>
                  </a:lnTo>
                  <a:lnTo>
                    <a:pt x="0" y="7391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118741" y="6351219"/>
            <a:ext cx="4841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3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Scale</a:t>
            </a:r>
            <a:r>
              <a:rPr sz="1800" b="0" u="sng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800" b="0" spc="60" dirty="0">
                <a:latin typeface="Noto Sans CJK JP Medium"/>
                <a:cs typeface="Noto Sans CJK JP Medium"/>
              </a:rPr>
              <a:t>: </a:t>
            </a:r>
            <a:r>
              <a:rPr sz="1800" b="0" spc="45" dirty="0">
                <a:latin typeface="Noto Sans CJK JP Medium"/>
                <a:cs typeface="Noto Sans CJK JP Medium"/>
              </a:rPr>
              <a:t>Local </a:t>
            </a:r>
            <a:r>
              <a:rPr sz="1800" b="0" spc="-75" dirty="0">
                <a:latin typeface="Noto Sans CJK JP Medium"/>
                <a:cs typeface="Noto Sans CJK JP Medium"/>
              </a:rPr>
              <a:t>– </a:t>
            </a:r>
            <a:r>
              <a:rPr sz="1800" b="0" spc="10" dirty="0">
                <a:latin typeface="Noto Sans CJK JP Medium"/>
                <a:cs typeface="Noto Sans CJK JP Medium"/>
              </a:rPr>
              <a:t>National </a:t>
            </a:r>
            <a:r>
              <a:rPr sz="1800" b="0" spc="-75" dirty="0">
                <a:latin typeface="Noto Sans CJK JP Medium"/>
                <a:cs typeface="Noto Sans CJK JP Medium"/>
              </a:rPr>
              <a:t>– </a:t>
            </a:r>
            <a:r>
              <a:rPr sz="1800" b="0" spc="15" dirty="0">
                <a:latin typeface="Noto Sans CJK JP Medium"/>
                <a:cs typeface="Noto Sans CJK JP Medium"/>
              </a:rPr>
              <a:t>Regional </a:t>
            </a:r>
            <a:r>
              <a:rPr sz="1800" b="0" spc="130" dirty="0">
                <a:latin typeface="Noto Sans CJK JP Medium"/>
                <a:cs typeface="Noto Sans CJK JP Medium"/>
              </a:rPr>
              <a:t>-</a:t>
            </a:r>
            <a:r>
              <a:rPr sz="1800" b="0" spc="-215" dirty="0">
                <a:latin typeface="Noto Sans CJK JP Medium"/>
                <a:cs typeface="Noto Sans CJK JP Medium"/>
              </a:rPr>
              <a:t> </a:t>
            </a:r>
            <a:r>
              <a:rPr sz="1800" b="0" spc="15" dirty="0">
                <a:latin typeface="Noto Sans CJK JP Medium"/>
                <a:cs typeface="Noto Sans CJK JP Medium"/>
              </a:rPr>
              <a:t>Global 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83821" y="1917572"/>
            <a:ext cx="2023745" cy="183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 algn="ctr">
              <a:lnSpc>
                <a:spcPct val="100000"/>
              </a:lnSpc>
              <a:spcBef>
                <a:spcPts val="100"/>
              </a:spcBef>
            </a:pPr>
            <a:r>
              <a:rPr sz="1800" b="0" spc="20" dirty="0">
                <a:latin typeface="Noto Sans CJK JP Medium"/>
                <a:cs typeface="Noto Sans CJK JP Medium"/>
              </a:rPr>
              <a:t>high-tech</a:t>
            </a:r>
            <a:endParaRPr sz="1800">
              <a:latin typeface="Noto Sans CJK JP Medium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250">
              <a:latin typeface="Noto Sans CJK JP Medium"/>
              <a:cs typeface="Noto Sans CJK JP Medium"/>
            </a:endParaRPr>
          </a:p>
          <a:p>
            <a:pPr marL="30480" algn="ctr">
              <a:lnSpc>
                <a:spcPct val="100000"/>
              </a:lnSpc>
              <a:tabLst>
                <a:tab pos="1828800" algn="l"/>
              </a:tabLst>
            </a:pPr>
            <a:r>
              <a:rPr sz="1800" b="0" u="sng" spc="10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 </a:t>
            </a:r>
            <a:r>
              <a:rPr sz="1800" b="0" u="sng" spc="-9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800" b="0" u="sng" spc="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medium-tech	</a:t>
            </a:r>
            <a:endParaRPr sz="1800">
              <a:latin typeface="Noto Sans CJK JP Medium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Noto Sans CJK JP Medium"/>
              <a:cs typeface="Noto Sans CJK JP Medium"/>
            </a:endParaRPr>
          </a:p>
          <a:p>
            <a:pPr marL="1905" algn="ctr">
              <a:lnSpc>
                <a:spcPct val="100000"/>
              </a:lnSpc>
            </a:pPr>
            <a:r>
              <a:rPr sz="1800" b="0" spc="25" dirty="0">
                <a:latin typeface="Noto Sans CJK JP Medium"/>
                <a:cs typeface="Noto Sans CJK JP Medium"/>
              </a:rPr>
              <a:t>low-tech</a:t>
            </a:r>
            <a:r>
              <a:rPr sz="1800" b="0" spc="-15" dirty="0">
                <a:latin typeface="Noto Sans CJK JP Medium"/>
                <a:cs typeface="Noto Sans CJK JP Medium"/>
              </a:rPr>
              <a:t> and</a:t>
            </a:r>
            <a:endParaRPr sz="1800">
              <a:latin typeface="Noto Sans CJK JP Medium"/>
              <a:cs typeface="Noto Sans CJK JP Medium"/>
            </a:endParaRPr>
          </a:p>
          <a:p>
            <a:pPr algn="ctr">
              <a:lnSpc>
                <a:spcPct val="100000"/>
              </a:lnSpc>
            </a:pPr>
            <a:r>
              <a:rPr sz="1800" b="0" u="sng" spc="10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800" b="0" u="sng" spc="-10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800" b="0" u="sng" spc="-1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local</a:t>
            </a:r>
            <a:r>
              <a:rPr sz="1800" b="0" u="sng" spc="4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800" b="0" u="sng" spc="-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knowledge</a:t>
            </a:r>
            <a:r>
              <a:rPr sz="1800" b="0" u="sng" spc="-1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 </a:t>
            </a:r>
            <a:endParaRPr sz="180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1721" y="1456182"/>
            <a:ext cx="4691380" cy="2567940"/>
          </a:xfrm>
          <a:custGeom>
            <a:avLst/>
            <a:gdLst/>
            <a:ahLst/>
            <a:cxnLst/>
            <a:rect l="l" t="t" r="r" b="b"/>
            <a:pathLst>
              <a:path w="4691380" h="2567940">
                <a:moveTo>
                  <a:pt x="2495550" y="543559"/>
                </a:moveTo>
                <a:lnTo>
                  <a:pt x="3216148" y="0"/>
                </a:lnTo>
                <a:lnTo>
                  <a:pt x="3212884" y="57880"/>
                </a:lnTo>
                <a:lnTo>
                  <a:pt x="3212267" y="111557"/>
                </a:lnTo>
                <a:lnTo>
                  <a:pt x="3213766" y="161873"/>
                </a:lnTo>
                <a:lnTo>
                  <a:pt x="3216853" y="209667"/>
                </a:lnTo>
                <a:lnTo>
                  <a:pt x="3220998" y="255780"/>
                </a:lnTo>
                <a:lnTo>
                  <a:pt x="3225673" y="301053"/>
                </a:lnTo>
                <a:lnTo>
                  <a:pt x="3230347" y="346326"/>
                </a:lnTo>
                <a:lnTo>
                  <a:pt x="3234492" y="392439"/>
                </a:lnTo>
                <a:lnTo>
                  <a:pt x="3237579" y="440233"/>
                </a:lnTo>
                <a:lnTo>
                  <a:pt x="3239078" y="490549"/>
                </a:lnTo>
                <a:lnTo>
                  <a:pt x="3238461" y="544226"/>
                </a:lnTo>
                <a:lnTo>
                  <a:pt x="3235198" y="602106"/>
                </a:lnTo>
                <a:lnTo>
                  <a:pt x="4294632" y="99059"/>
                </a:lnTo>
                <a:lnTo>
                  <a:pt x="3751453" y="808354"/>
                </a:lnTo>
                <a:lnTo>
                  <a:pt x="4690872" y="831722"/>
                </a:lnTo>
                <a:lnTo>
                  <a:pt x="3793235" y="1195577"/>
                </a:lnTo>
                <a:lnTo>
                  <a:pt x="4389882" y="1431925"/>
                </a:lnTo>
                <a:lnTo>
                  <a:pt x="3687826" y="1559559"/>
                </a:lnTo>
                <a:lnTo>
                  <a:pt x="4266692" y="2059051"/>
                </a:lnTo>
                <a:lnTo>
                  <a:pt x="3295014" y="1823465"/>
                </a:lnTo>
                <a:lnTo>
                  <a:pt x="3301597" y="1854816"/>
                </a:lnTo>
                <a:lnTo>
                  <a:pt x="3311601" y="1894005"/>
                </a:lnTo>
                <a:lnTo>
                  <a:pt x="3324458" y="1939726"/>
                </a:lnTo>
                <a:lnTo>
                  <a:pt x="3339596" y="1990673"/>
                </a:lnTo>
                <a:lnTo>
                  <a:pt x="3356445" y="2045540"/>
                </a:lnTo>
                <a:lnTo>
                  <a:pt x="3374435" y="2103021"/>
                </a:lnTo>
                <a:lnTo>
                  <a:pt x="3392995" y="2161809"/>
                </a:lnTo>
                <a:lnTo>
                  <a:pt x="3411555" y="2220600"/>
                </a:lnTo>
                <a:lnTo>
                  <a:pt x="3429545" y="2278087"/>
                </a:lnTo>
                <a:lnTo>
                  <a:pt x="3446394" y="2332963"/>
                </a:lnTo>
                <a:lnTo>
                  <a:pt x="3461532" y="2383924"/>
                </a:lnTo>
                <a:lnTo>
                  <a:pt x="3474389" y="2429662"/>
                </a:lnTo>
                <a:lnTo>
                  <a:pt x="3484393" y="2468872"/>
                </a:lnTo>
                <a:lnTo>
                  <a:pt x="3490976" y="2500248"/>
                </a:lnTo>
                <a:lnTo>
                  <a:pt x="2762250" y="2133472"/>
                </a:lnTo>
                <a:lnTo>
                  <a:pt x="2515235" y="2488945"/>
                </a:lnTo>
                <a:lnTo>
                  <a:pt x="2151253" y="2174240"/>
                </a:lnTo>
                <a:lnTo>
                  <a:pt x="1897379" y="2467482"/>
                </a:lnTo>
                <a:lnTo>
                  <a:pt x="1643379" y="2268728"/>
                </a:lnTo>
                <a:lnTo>
                  <a:pt x="1078229" y="2567940"/>
                </a:lnTo>
                <a:lnTo>
                  <a:pt x="1078102" y="2520276"/>
                </a:lnTo>
                <a:lnTo>
                  <a:pt x="1082239" y="2471054"/>
                </a:lnTo>
                <a:lnTo>
                  <a:pt x="1089424" y="2420718"/>
                </a:lnTo>
                <a:lnTo>
                  <a:pt x="1098437" y="2369715"/>
                </a:lnTo>
                <a:lnTo>
                  <a:pt x="1108060" y="2318489"/>
                </a:lnTo>
                <a:lnTo>
                  <a:pt x="1117073" y="2267486"/>
                </a:lnTo>
                <a:lnTo>
                  <a:pt x="1124258" y="2217150"/>
                </a:lnTo>
                <a:lnTo>
                  <a:pt x="1128395" y="2167928"/>
                </a:lnTo>
                <a:lnTo>
                  <a:pt x="1128267" y="2120265"/>
                </a:lnTo>
                <a:lnTo>
                  <a:pt x="253618" y="2426716"/>
                </a:lnTo>
                <a:lnTo>
                  <a:pt x="734567" y="1923922"/>
                </a:lnTo>
                <a:lnTo>
                  <a:pt x="38988" y="1714245"/>
                </a:lnTo>
                <a:lnTo>
                  <a:pt x="865504" y="1450975"/>
                </a:lnTo>
                <a:lnTo>
                  <a:pt x="0" y="979296"/>
                </a:lnTo>
                <a:lnTo>
                  <a:pt x="1036574" y="903985"/>
                </a:lnTo>
                <a:lnTo>
                  <a:pt x="1030451" y="871115"/>
                </a:lnTo>
                <a:lnTo>
                  <a:pt x="1019027" y="833079"/>
                </a:lnTo>
                <a:lnTo>
                  <a:pt x="1003119" y="790672"/>
                </a:lnTo>
                <a:lnTo>
                  <a:pt x="983540" y="744690"/>
                </a:lnTo>
                <a:lnTo>
                  <a:pt x="961107" y="695927"/>
                </a:lnTo>
                <a:lnTo>
                  <a:pt x="936636" y="645178"/>
                </a:lnTo>
                <a:lnTo>
                  <a:pt x="910941" y="593238"/>
                </a:lnTo>
                <a:lnTo>
                  <a:pt x="884838" y="540903"/>
                </a:lnTo>
                <a:lnTo>
                  <a:pt x="859143" y="488967"/>
                </a:lnTo>
                <a:lnTo>
                  <a:pt x="834672" y="438225"/>
                </a:lnTo>
                <a:lnTo>
                  <a:pt x="812239" y="389472"/>
                </a:lnTo>
                <a:lnTo>
                  <a:pt x="792660" y="343503"/>
                </a:lnTo>
                <a:lnTo>
                  <a:pt x="776752" y="301113"/>
                </a:lnTo>
                <a:lnTo>
                  <a:pt x="765328" y="263097"/>
                </a:lnTo>
                <a:lnTo>
                  <a:pt x="759205" y="230250"/>
                </a:lnTo>
                <a:lnTo>
                  <a:pt x="1839340" y="752347"/>
                </a:lnTo>
                <a:lnTo>
                  <a:pt x="2144267" y="152272"/>
                </a:lnTo>
                <a:lnTo>
                  <a:pt x="2495550" y="543559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75072" y="2174875"/>
            <a:ext cx="2642870" cy="112903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386715">
              <a:lnSpc>
                <a:spcPct val="102200"/>
              </a:lnSpc>
              <a:spcBef>
                <a:spcPts val="50"/>
              </a:spcBef>
            </a:pPr>
            <a:r>
              <a:rPr sz="1800" b="0" spc="10" dirty="0">
                <a:latin typeface="Noto Sans CJK JP Medium"/>
                <a:cs typeface="Noto Sans CJK JP Medium"/>
              </a:rPr>
              <a:t>Building </a:t>
            </a:r>
            <a:r>
              <a:rPr sz="1800" b="0" spc="-10" dirty="0">
                <a:latin typeface="Noto Sans CJK JP Medium"/>
                <a:cs typeface="Noto Sans CJK JP Medium"/>
              </a:rPr>
              <a:t>dynamic  </a:t>
            </a:r>
            <a:r>
              <a:rPr sz="1800" b="0" spc="5" dirty="0">
                <a:latin typeface="Noto Sans CJK JP Medium"/>
                <a:cs typeface="Noto Sans CJK JP Medium"/>
              </a:rPr>
              <a:t>partnership </a:t>
            </a:r>
            <a:r>
              <a:rPr sz="1800" b="0" spc="85" dirty="0">
                <a:latin typeface="Noto Sans CJK JP Medium"/>
                <a:cs typeface="Noto Sans CJK JP Medium"/>
              </a:rPr>
              <a:t>&amp;</a:t>
            </a:r>
            <a:r>
              <a:rPr sz="1800" b="0" spc="-30" dirty="0">
                <a:latin typeface="Noto Sans CJK JP Medium"/>
                <a:cs typeface="Noto Sans CJK JP Medium"/>
              </a:rPr>
              <a:t> </a:t>
            </a:r>
            <a:r>
              <a:rPr sz="1800" b="0" spc="10" dirty="0">
                <a:latin typeface="Noto Sans CJK JP Medium"/>
                <a:cs typeface="Noto Sans CJK JP Medium"/>
              </a:rPr>
              <a:t>networks</a:t>
            </a:r>
            <a:endParaRPr sz="1800">
              <a:latin typeface="Noto Sans CJK JP Medium"/>
              <a:cs typeface="Noto Sans CJK JP Medium"/>
            </a:endParaRPr>
          </a:p>
          <a:p>
            <a:pPr marL="260985">
              <a:lnSpc>
                <a:spcPct val="100000"/>
              </a:lnSpc>
            </a:pPr>
            <a:r>
              <a:rPr sz="1800" b="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beyond</a:t>
            </a:r>
            <a:r>
              <a:rPr sz="1800" b="0" spc="-2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1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boundaries </a:t>
            </a:r>
            <a:endParaRPr sz="1800">
              <a:latin typeface="Noto Sans CJK JP Medium"/>
              <a:cs typeface="Noto Sans CJK JP Medium"/>
            </a:endParaRPr>
          </a:p>
          <a:p>
            <a:pPr marL="55244">
              <a:lnSpc>
                <a:spcPct val="100000"/>
              </a:lnSpc>
            </a:pPr>
            <a:r>
              <a:rPr sz="1800" b="0" spc="2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for </a:t>
            </a:r>
            <a:r>
              <a:rPr sz="1800" b="0" spc="12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SDGs </a:t>
            </a:r>
            <a:r>
              <a:rPr sz="1800" b="0" spc="15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&amp;</a:t>
            </a:r>
            <a:r>
              <a:rPr sz="1800" b="0" spc="-114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 </a:t>
            </a:r>
            <a:r>
              <a:rPr sz="1800" b="0" spc="1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Pandemics</a:t>
            </a:r>
            <a:endParaRPr sz="1800">
              <a:latin typeface="Noto Sans CJK JP Medium"/>
              <a:cs typeface="Noto Sans CJK JP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4211" y="2199132"/>
            <a:ext cx="2603500" cy="417830"/>
          </a:xfrm>
          <a:custGeom>
            <a:avLst/>
            <a:gdLst/>
            <a:ahLst/>
            <a:cxnLst/>
            <a:rect l="l" t="t" r="r" b="b"/>
            <a:pathLst>
              <a:path w="2603500" h="417830">
                <a:moveTo>
                  <a:pt x="0" y="35687"/>
                </a:moveTo>
                <a:lnTo>
                  <a:pt x="2806" y="21806"/>
                </a:lnTo>
                <a:lnTo>
                  <a:pt x="10460" y="10461"/>
                </a:lnTo>
                <a:lnTo>
                  <a:pt x="21811" y="2807"/>
                </a:lnTo>
                <a:lnTo>
                  <a:pt x="35712" y="0"/>
                </a:lnTo>
                <a:lnTo>
                  <a:pt x="2567304" y="0"/>
                </a:lnTo>
                <a:lnTo>
                  <a:pt x="2581185" y="2807"/>
                </a:lnTo>
                <a:lnTo>
                  <a:pt x="2592530" y="10461"/>
                </a:lnTo>
                <a:lnTo>
                  <a:pt x="2600184" y="21806"/>
                </a:lnTo>
                <a:lnTo>
                  <a:pt x="2602991" y="35687"/>
                </a:lnTo>
                <a:lnTo>
                  <a:pt x="2602991" y="381888"/>
                </a:lnTo>
                <a:lnTo>
                  <a:pt x="2600184" y="395769"/>
                </a:lnTo>
                <a:lnTo>
                  <a:pt x="2592530" y="407114"/>
                </a:lnTo>
                <a:lnTo>
                  <a:pt x="2581185" y="414768"/>
                </a:lnTo>
                <a:lnTo>
                  <a:pt x="2567304" y="417575"/>
                </a:lnTo>
                <a:lnTo>
                  <a:pt x="35712" y="417575"/>
                </a:lnTo>
                <a:lnTo>
                  <a:pt x="21811" y="414768"/>
                </a:lnTo>
                <a:lnTo>
                  <a:pt x="10460" y="407114"/>
                </a:lnTo>
                <a:lnTo>
                  <a:pt x="2806" y="395769"/>
                </a:lnTo>
                <a:lnTo>
                  <a:pt x="0" y="381888"/>
                </a:lnTo>
                <a:lnTo>
                  <a:pt x="0" y="35687"/>
                </a:lnTo>
                <a:close/>
              </a:path>
            </a:pathLst>
          </a:custGeom>
          <a:ln w="12699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2375" y="2243073"/>
            <a:ext cx="2225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spc="80" dirty="0">
                <a:latin typeface="Noto Sans CJK JP Medium"/>
                <a:cs typeface="Noto Sans CJK JP Medium"/>
              </a:rPr>
              <a:t>R&amp;D </a:t>
            </a:r>
            <a:r>
              <a:rPr sz="1600" b="0" spc="-5" dirty="0">
                <a:latin typeface="Noto Sans CJK JP Medium"/>
                <a:cs typeface="Noto Sans CJK JP Medium"/>
              </a:rPr>
              <a:t>funding</a:t>
            </a:r>
            <a:r>
              <a:rPr sz="1600" b="0" spc="114" dirty="0">
                <a:latin typeface="Noto Sans CJK JP Medium"/>
                <a:cs typeface="Noto Sans CJK JP Medium"/>
              </a:rPr>
              <a:t> </a:t>
            </a:r>
            <a:r>
              <a:rPr sz="1600" b="0" spc="15" dirty="0">
                <a:latin typeface="Noto Sans CJK JP Medium"/>
                <a:cs typeface="Noto Sans CJK JP Medium"/>
              </a:rPr>
              <a:t>agencies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00800" y="4053840"/>
            <a:ext cx="2703830" cy="390525"/>
          </a:xfrm>
          <a:custGeom>
            <a:avLst/>
            <a:gdLst/>
            <a:ahLst/>
            <a:cxnLst/>
            <a:rect l="l" t="t" r="r" b="b"/>
            <a:pathLst>
              <a:path w="2703829" h="390525">
                <a:moveTo>
                  <a:pt x="0" y="40259"/>
                </a:moveTo>
                <a:lnTo>
                  <a:pt x="3165" y="24592"/>
                </a:lnTo>
                <a:lnTo>
                  <a:pt x="11795" y="11795"/>
                </a:lnTo>
                <a:lnTo>
                  <a:pt x="24592" y="3165"/>
                </a:lnTo>
                <a:lnTo>
                  <a:pt x="40259" y="0"/>
                </a:lnTo>
                <a:lnTo>
                  <a:pt x="2663317" y="0"/>
                </a:lnTo>
                <a:lnTo>
                  <a:pt x="2678983" y="3165"/>
                </a:lnTo>
                <a:lnTo>
                  <a:pt x="2691780" y="11795"/>
                </a:lnTo>
                <a:lnTo>
                  <a:pt x="2700410" y="24592"/>
                </a:lnTo>
                <a:lnTo>
                  <a:pt x="2703576" y="40259"/>
                </a:lnTo>
                <a:lnTo>
                  <a:pt x="2703576" y="349885"/>
                </a:lnTo>
                <a:lnTo>
                  <a:pt x="2700410" y="365551"/>
                </a:lnTo>
                <a:lnTo>
                  <a:pt x="2691780" y="378348"/>
                </a:lnTo>
                <a:lnTo>
                  <a:pt x="2678983" y="386978"/>
                </a:lnTo>
                <a:lnTo>
                  <a:pt x="2663317" y="390144"/>
                </a:lnTo>
                <a:lnTo>
                  <a:pt x="40259" y="390144"/>
                </a:lnTo>
                <a:lnTo>
                  <a:pt x="24592" y="386978"/>
                </a:lnTo>
                <a:lnTo>
                  <a:pt x="11795" y="378348"/>
                </a:lnTo>
                <a:lnTo>
                  <a:pt x="3165" y="365551"/>
                </a:lnTo>
                <a:lnTo>
                  <a:pt x="0" y="349885"/>
                </a:lnTo>
                <a:lnTo>
                  <a:pt x="0" y="40259"/>
                </a:lnTo>
                <a:close/>
              </a:path>
            </a:pathLst>
          </a:custGeom>
          <a:ln w="12700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13047" y="4100322"/>
            <a:ext cx="26797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95"/>
              </a:spcBef>
            </a:pPr>
            <a:r>
              <a:rPr sz="1600" b="0" spc="10" dirty="0">
                <a:latin typeface="Noto Sans CJK JP Medium"/>
                <a:cs typeface="Noto Sans CJK JP Medium"/>
              </a:rPr>
              <a:t>Universities </a:t>
            </a:r>
            <a:r>
              <a:rPr sz="1600" b="0" spc="80" dirty="0">
                <a:latin typeface="Noto Sans CJK JP Medium"/>
                <a:cs typeface="Noto Sans CJK JP Medium"/>
              </a:rPr>
              <a:t>&amp; </a:t>
            </a:r>
            <a:r>
              <a:rPr sz="1600" b="0" spc="50" dirty="0">
                <a:latin typeface="Noto Sans CJK JP Medium"/>
                <a:cs typeface="Noto Sans CJK JP Medium"/>
              </a:rPr>
              <a:t>Res.</a:t>
            </a:r>
            <a:r>
              <a:rPr sz="1600" b="0" spc="145" dirty="0">
                <a:latin typeface="Noto Sans CJK JP Medium"/>
                <a:cs typeface="Noto Sans CJK JP Medium"/>
              </a:rPr>
              <a:t> </a:t>
            </a:r>
            <a:r>
              <a:rPr sz="1600" b="0" spc="25" dirty="0">
                <a:latin typeface="Noto Sans CJK JP Medium"/>
                <a:cs typeface="Noto Sans CJK JP Medium"/>
              </a:rPr>
              <a:t>Labs.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800" y="1644395"/>
            <a:ext cx="2714625" cy="363220"/>
          </a:xfrm>
          <a:custGeom>
            <a:avLst/>
            <a:gdLst/>
            <a:ahLst/>
            <a:cxnLst/>
            <a:rect l="l" t="t" r="r" b="b"/>
            <a:pathLst>
              <a:path w="2714625" h="363219">
                <a:moveTo>
                  <a:pt x="0" y="37337"/>
                </a:moveTo>
                <a:lnTo>
                  <a:pt x="2938" y="22824"/>
                </a:lnTo>
                <a:lnTo>
                  <a:pt x="10950" y="10953"/>
                </a:lnTo>
                <a:lnTo>
                  <a:pt x="22834" y="2940"/>
                </a:lnTo>
                <a:lnTo>
                  <a:pt x="37388" y="0"/>
                </a:lnTo>
                <a:lnTo>
                  <a:pt x="2676905" y="0"/>
                </a:lnTo>
                <a:lnTo>
                  <a:pt x="2691419" y="2940"/>
                </a:lnTo>
                <a:lnTo>
                  <a:pt x="2703290" y="10953"/>
                </a:lnTo>
                <a:lnTo>
                  <a:pt x="2711303" y="22824"/>
                </a:lnTo>
                <a:lnTo>
                  <a:pt x="2714244" y="37337"/>
                </a:lnTo>
                <a:lnTo>
                  <a:pt x="2714244" y="325374"/>
                </a:lnTo>
                <a:lnTo>
                  <a:pt x="2711303" y="339887"/>
                </a:lnTo>
                <a:lnTo>
                  <a:pt x="2703290" y="351758"/>
                </a:lnTo>
                <a:lnTo>
                  <a:pt x="2691419" y="359771"/>
                </a:lnTo>
                <a:lnTo>
                  <a:pt x="2676905" y="362712"/>
                </a:lnTo>
                <a:lnTo>
                  <a:pt x="37388" y="362712"/>
                </a:lnTo>
                <a:lnTo>
                  <a:pt x="22834" y="359771"/>
                </a:lnTo>
                <a:lnTo>
                  <a:pt x="10950" y="351758"/>
                </a:lnTo>
                <a:lnTo>
                  <a:pt x="2938" y="339887"/>
                </a:lnTo>
                <a:lnTo>
                  <a:pt x="0" y="325374"/>
                </a:lnTo>
                <a:lnTo>
                  <a:pt x="0" y="37337"/>
                </a:lnTo>
                <a:close/>
              </a:path>
            </a:pathLst>
          </a:custGeom>
          <a:ln w="12699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87272" y="1721866"/>
            <a:ext cx="2273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spc="10" dirty="0">
                <a:latin typeface="Noto Sans CJK JP Medium"/>
                <a:cs typeface="Noto Sans CJK JP Medium"/>
              </a:rPr>
              <a:t>Development</a:t>
            </a:r>
            <a:r>
              <a:rPr sz="1600" b="0" spc="-25" dirty="0">
                <a:latin typeface="Noto Sans CJK JP Medium"/>
                <a:cs typeface="Noto Sans CJK JP Medium"/>
              </a:rPr>
              <a:t> </a:t>
            </a:r>
            <a:r>
              <a:rPr sz="1600" b="0" spc="15" dirty="0">
                <a:latin typeface="Noto Sans CJK JP Medium"/>
                <a:cs typeface="Noto Sans CJK JP Medium"/>
              </a:rPr>
              <a:t>agencies</a:t>
            </a:r>
            <a:endParaRPr sz="1600">
              <a:latin typeface="Noto Sans CJK JP Medium"/>
              <a:cs typeface="Noto Sans CJK JP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340597" y="905002"/>
            <a:ext cx="2595880" cy="660400"/>
            <a:chOff x="8340597" y="905002"/>
            <a:chExt cx="2595880" cy="660400"/>
          </a:xfrm>
        </p:grpSpPr>
        <p:sp>
          <p:nvSpPr>
            <p:cNvPr id="11" name="object 11"/>
            <p:cNvSpPr/>
            <p:nvPr/>
          </p:nvSpPr>
          <p:spPr>
            <a:xfrm>
              <a:off x="8346947" y="911352"/>
              <a:ext cx="2583180" cy="647700"/>
            </a:xfrm>
            <a:custGeom>
              <a:avLst/>
              <a:gdLst/>
              <a:ahLst/>
              <a:cxnLst/>
              <a:rect l="l" t="t" r="r" b="b"/>
              <a:pathLst>
                <a:path w="2583179" h="647700">
                  <a:moveTo>
                    <a:pt x="2516378" y="0"/>
                  </a:moveTo>
                  <a:lnTo>
                    <a:pt x="66801" y="0"/>
                  </a:lnTo>
                  <a:lnTo>
                    <a:pt x="40772" y="5240"/>
                  </a:lnTo>
                  <a:lnTo>
                    <a:pt x="19542" y="19542"/>
                  </a:lnTo>
                  <a:lnTo>
                    <a:pt x="5240" y="40772"/>
                  </a:lnTo>
                  <a:lnTo>
                    <a:pt x="0" y="66801"/>
                  </a:lnTo>
                  <a:lnTo>
                    <a:pt x="0" y="580898"/>
                  </a:lnTo>
                  <a:lnTo>
                    <a:pt x="5240" y="606927"/>
                  </a:lnTo>
                  <a:lnTo>
                    <a:pt x="19542" y="628157"/>
                  </a:lnTo>
                  <a:lnTo>
                    <a:pt x="40772" y="642459"/>
                  </a:lnTo>
                  <a:lnTo>
                    <a:pt x="66801" y="647700"/>
                  </a:lnTo>
                  <a:lnTo>
                    <a:pt x="2516378" y="647700"/>
                  </a:lnTo>
                  <a:lnTo>
                    <a:pt x="2542407" y="642459"/>
                  </a:lnTo>
                  <a:lnTo>
                    <a:pt x="2563637" y="628157"/>
                  </a:lnTo>
                  <a:lnTo>
                    <a:pt x="2577939" y="606927"/>
                  </a:lnTo>
                  <a:lnTo>
                    <a:pt x="2583179" y="580898"/>
                  </a:lnTo>
                  <a:lnTo>
                    <a:pt x="2583179" y="66801"/>
                  </a:lnTo>
                  <a:lnTo>
                    <a:pt x="2577939" y="40772"/>
                  </a:lnTo>
                  <a:lnTo>
                    <a:pt x="2563637" y="19542"/>
                  </a:lnTo>
                  <a:lnTo>
                    <a:pt x="2542407" y="5240"/>
                  </a:lnTo>
                  <a:lnTo>
                    <a:pt x="25163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6947" y="911352"/>
              <a:ext cx="2583180" cy="647700"/>
            </a:xfrm>
            <a:custGeom>
              <a:avLst/>
              <a:gdLst/>
              <a:ahLst/>
              <a:cxnLst/>
              <a:rect l="l" t="t" r="r" b="b"/>
              <a:pathLst>
                <a:path w="2583179" h="647700">
                  <a:moveTo>
                    <a:pt x="0" y="66801"/>
                  </a:moveTo>
                  <a:lnTo>
                    <a:pt x="5240" y="40772"/>
                  </a:lnTo>
                  <a:lnTo>
                    <a:pt x="19542" y="19542"/>
                  </a:lnTo>
                  <a:lnTo>
                    <a:pt x="40772" y="5240"/>
                  </a:lnTo>
                  <a:lnTo>
                    <a:pt x="66801" y="0"/>
                  </a:lnTo>
                  <a:lnTo>
                    <a:pt x="2516378" y="0"/>
                  </a:lnTo>
                  <a:lnTo>
                    <a:pt x="2542407" y="5240"/>
                  </a:lnTo>
                  <a:lnTo>
                    <a:pt x="2563637" y="19542"/>
                  </a:lnTo>
                  <a:lnTo>
                    <a:pt x="2577939" y="40772"/>
                  </a:lnTo>
                  <a:lnTo>
                    <a:pt x="2583179" y="66801"/>
                  </a:lnTo>
                  <a:lnTo>
                    <a:pt x="2583179" y="580898"/>
                  </a:lnTo>
                  <a:lnTo>
                    <a:pt x="2577939" y="606927"/>
                  </a:lnTo>
                  <a:lnTo>
                    <a:pt x="2563637" y="628157"/>
                  </a:lnTo>
                  <a:lnTo>
                    <a:pt x="2542407" y="642459"/>
                  </a:lnTo>
                  <a:lnTo>
                    <a:pt x="2516378" y="647700"/>
                  </a:lnTo>
                  <a:lnTo>
                    <a:pt x="66801" y="647700"/>
                  </a:lnTo>
                  <a:lnTo>
                    <a:pt x="40772" y="642459"/>
                  </a:lnTo>
                  <a:lnTo>
                    <a:pt x="19542" y="628157"/>
                  </a:lnTo>
                  <a:lnTo>
                    <a:pt x="5240" y="606927"/>
                  </a:lnTo>
                  <a:lnTo>
                    <a:pt x="0" y="580898"/>
                  </a:lnTo>
                  <a:lnTo>
                    <a:pt x="0" y="66801"/>
                  </a:lnTo>
                  <a:close/>
                </a:path>
              </a:pathLst>
            </a:custGeom>
            <a:ln w="12700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505825" y="948943"/>
            <a:ext cx="22669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71145">
              <a:lnSpc>
                <a:spcPct val="100000"/>
              </a:lnSpc>
              <a:spcBef>
                <a:spcPts val="95"/>
              </a:spcBef>
            </a:pPr>
            <a:r>
              <a:rPr sz="1600" b="0" spc="-10" dirty="0">
                <a:latin typeface="Noto Sans CJK JP Medium"/>
                <a:cs typeface="Noto Sans CJK JP Medium"/>
              </a:rPr>
              <a:t>International </a:t>
            </a:r>
            <a:r>
              <a:rPr sz="1600" b="0" spc="10" dirty="0">
                <a:latin typeface="Noto Sans CJK JP Medium"/>
                <a:cs typeface="Noto Sans CJK JP Medium"/>
              </a:rPr>
              <a:t>and  </a:t>
            </a:r>
            <a:r>
              <a:rPr sz="1600" b="0" spc="5" dirty="0">
                <a:latin typeface="Noto Sans CJK JP Medium"/>
                <a:cs typeface="Noto Sans CJK JP Medium"/>
              </a:rPr>
              <a:t>Regional</a:t>
            </a:r>
            <a:r>
              <a:rPr sz="1600" b="0" spc="10" dirty="0">
                <a:latin typeface="Noto Sans CJK JP Medium"/>
                <a:cs typeface="Noto Sans CJK JP Medium"/>
              </a:rPr>
              <a:t> </a:t>
            </a:r>
            <a:r>
              <a:rPr sz="1600" b="0" spc="-10" dirty="0">
                <a:latin typeface="Noto Sans CJK JP Medium"/>
                <a:cs typeface="Noto Sans CJK JP Medium"/>
              </a:rPr>
              <a:t>organizations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79180" y="2863595"/>
            <a:ext cx="3177540" cy="391795"/>
          </a:xfrm>
          <a:custGeom>
            <a:avLst/>
            <a:gdLst/>
            <a:ahLst/>
            <a:cxnLst/>
            <a:rect l="l" t="t" r="r" b="b"/>
            <a:pathLst>
              <a:path w="3177540" h="391795">
                <a:moveTo>
                  <a:pt x="0" y="40386"/>
                </a:moveTo>
                <a:lnTo>
                  <a:pt x="3167" y="24645"/>
                </a:lnTo>
                <a:lnTo>
                  <a:pt x="11811" y="11811"/>
                </a:lnTo>
                <a:lnTo>
                  <a:pt x="24645" y="3167"/>
                </a:lnTo>
                <a:lnTo>
                  <a:pt x="40386" y="0"/>
                </a:lnTo>
                <a:lnTo>
                  <a:pt x="3137154" y="0"/>
                </a:lnTo>
                <a:lnTo>
                  <a:pt x="3152894" y="3167"/>
                </a:lnTo>
                <a:lnTo>
                  <a:pt x="3165729" y="11810"/>
                </a:lnTo>
                <a:lnTo>
                  <a:pt x="3174372" y="24645"/>
                </a:lnTo>
                <a:lnTo>
                  <a:pt x="3177540" y="40386"/>
                </a:lnTo>
                <a:lnTo>
                  <a:pt x="3177540" y="351281"/>
                </a:lnTo>
                <a:lnTo>
                  <a:pt x="3174372" y="367022"/>
                </a:lnTo>
                <a:lnTo>
                  <a:pt x="3165729" y="379856"/>
                </a:lnTo>
                <a:lnTo>
                  <a:pt x="3152894" y="388500"/>
                </a:lnTo>
                <a:lnTo>
                  <a:pt x="3137154" y="391667"/>
                </a:lnTo>
                <a:lnTo>
                  <a:pt x="40386" y="391667"/>
                </a:lnTo>
                <a:lnTo>
                  <a:pt x="24645" y="388500"/>
                </a:lnTo>
                <a:lnTo>
                  <a:pt x="11811" y="379856"/>
                </a:lnTo>
                <a:lnTo>
                  <a:pt x="3167" y="367022"/>
                </a:lnTo>
                <a:lnTo>
                  <a:pt x="0" y="351281"/>
                </a:lnTo>
                <a:lnTo>
                  <a:pt x="0" y="40386"/>
                </a:lnTo>
                <a:close/>
              </a:path>
            </a:pathLst>
          </a:custGeom>
          <a:ln w="12700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691435" y="2894456"/>
            <a:ext cx="3153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95"/>
              </a:spcBef>
            </a:pPr>
            <a:r>
              <a:rPr sz="1600" b="0" spc="45" dirty="0">
                <a:latin typeface="Noto Sans CJK JP Medium"/>
                <a:cs typeface="Noto Sans CJK JP Medium"/>
              </a:rPr>
              <a:t>NGO’s, </a:t>
            </a:r>
            <a:r>
              <a:rPr sz="1600" b="0" spc="5" dirty="0">
                <a:latin typeface="Noto Sans CJK JP Medium"/>
                <a:cs typeface="Noto Sans CJK JP Medium"/>
              </a:rPr>
              <a:t>people,</a:t>
            </a:r>
            <a:r>
              <a:rPr sz="1600" b="0" spc="-25" dirty="0">
                <a:latin typeface="Noto Sans CJK JP Medium"/>
                <a:cs typeface="Noto Sans CJK JP Medium"/>
              </a:rPr>
              <a:t> </a:t>
            </a:r>
            <a:r>
              <a:rPr sz="1600" b="0" spc="-10" dirty="0">
                <a:latin typeface="Noto Sans CJK JP Medium"/>
                <a:cs typeface="Noto Sans CJK JP Medium"/>
              </a:rPr>
              <a:t>communities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04188" y="2801111"/>
            <a:ext cx="1819910" cy="361315"/>
          </a:xfrm>
          <a:custGeom>
            <a:avLst/>
            <a:gdLst/>
            <a:ahLst/>
            <a:cxnLst/>
            <a:rect l="l" t="t" r="r" b="b"/>
            <a:pathLst>
              <a:path w="1819910" h="361314">
                <a:moveTo>
                  <a:pt x="0" y="37211"/>
                </a:moveTo>
                <a:lnTo>
                  <a:pt x="2921" y="22717"/>
                </a:lnTo>
                <a:lnTo>
                  <a:pt x="10890" y="10890"/>
                </a:lnTo>
                <a:lnTo>
                  <a:pt x="22717" y="2921"/>
                </a:lnTo>
                <a:lnTo>
                  <a:pt x="37211" y="0"/>
                </a:lnTo>
                <a:lnTo>
                  <a:pt x="1782445" y="0"/>
                </a:lnTo>
                <a:lnTo>
                  <a:pt x="1796938" y="2921"/>
                </a:lnTo>
                <a:lnTo>
                  <a:pt x="1808765" y="10890"/>
                </a:lnTo>
                <a:lnTo>
                  <a:pt x="1816735" y="22717"/>
                </a:lnTo>
                <a:lnTo>
                  <a:pt x="1819656" y="37211"/>
                </a:lnTo>
                <a:lnTo>
                  <a:pt x="1819656" y="323976"/>
                </a:lnTo>
                <a:lnTo>
                  <a:pt x="1816735" y="338470"/>
                </a:lnTo>
                <a:lnTo>
                  <a:pt x="1808765" y="350297"/>
                </a:lnTo>
                <a:lnTo>
                  <a:pt x="1796938" y="358266"/>
                </a:lnTo>
                <a:lnTo>
                  <a:pt x="1782445" y="361188"/>
                </a:lnTo>
                <a:lnTo>
                  <a:pt x="37211" y="361188"/>
                </a:lnTo>
                <a:lnTo>
                  <a:pt x="22717" y="358266"/>
                </a:lnTo>
                <a:lnTo>
                  <a:pt x="10890" y="350297"/>
                </a:lnTo>
                <a:lnTo>
                  <a:pt x="2921" y="338470"/>
                </a:lnTo>
                <a:lnTo>
                  <a:pt x="0" y="323976"/>
                </a:lnTo>
                <a:lnTo>
                  <a:pt x="0" y="37211"/>
                </a:lnTo>
                <a:close/>
              </a:path>
            </a:pathLst>
          </a:custGeom>
          <a:ln w="12700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110607" y="899922"/>
            <a:ext cx="23945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0" spc="10" dirty="0">
                <a:latin typeface="Noto Sans CJK JP Medium"/>
                <a:cs typeface="Noto Sans CJK JP Medium"/>
              </a:rPr>
              <a:t>United </a:t>
            </a:r>
            <a:r>
              <a:rPr sz="1600" b="0" spc="20" dirty="0">
                <a:latin typeface="Noto Sans CJK JP Medium"/>
                <a:cs typeface="Noto Sans CJK JP Medium"/>
              </a:rPr>
              <a:t>Nations</a:t>
            </a:r>
            <a:r>
              <a:rPr sz="1600" b="0" spc="55" dirty="0">
                <a:latin typeface="Noto Sans CJK JP Medium"/>
                <a:cs typeface="Noto Sans CJK JP Medium"/>
              </a:rPr>
              <a:t> </a:t>
            </a:r>
            <a:r>
              <a:rPr sz="1600" b="0" spc="-20" dirty="0">
                <a:latin typeface="Noto Sans CJK JP Medium"/>
                <a:cs typeface="Noto Sans CJK JP Medium"/>
              </a:rPr>
              <a:t>and</a:t>
            </a:r>
            <a:endParaRPr sz="1600">
              <a:latin typeface="Noto Sans CJK JP Medium"/>
              <a:cs typeface="Noto Sans CJK JP Medium"/>
            </a:endParaRPr>
          </a:p>
          <a:p>
            <a:pPr algn="ctr">
              <a:lnSpc>
                <a:spcPct val="100000"/>
              </a:lnSpc>
              <a:tabLst>
                <a:tab pos="558800" algn="l"/>
                <a:tab pos="2368550" algn="l"/>
              </a:tabLst>
            </a:pPr>
            <a:r>
              <a:rPr sz="1600" b="0" u="sng" spc="95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 	</a:t>
            </a:r>
            <a:r>
              <a:rPr sz="1600" b="0" u="sng" spc="90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UN</a:t>
            </a:r>
            <a:r>
              <a:rPr sz="1600" b="0" u="sng" spc="-10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600" b="0" u="sng" spc="15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agencies	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83511" y="2878327"/>
            <a:ext cx="14611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spc="-5" dirty="0">
                <a:latin typeface="Noto Sans CJK JP Medium"/>
                <a:cs typeface="Noto Sans CJK JP Medium"/>
              </a:rPr>
              <a:t>Philanthropies</a:t>
            </a:r>
            <a:endParaRPr sz="1600">
              <a:latin typeface="Noto Sans CJK JP Medium"/>
              <a:cs typeface="Noto Sans CJK JP Medium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111754" y="4007865"/>
            <a:ext cx="2595880" cy="442595"/>
            <a:chOff x="3111754" y="4007865"/>
            <a:chExt cx="2595880" cy="442595"/>
          </a:xfrm>
        </p:grpSpPr>
        <p:sp>
          <p:nvSpPr>
            <p:cNvPr id="20" name="object 20"/>
            <p:cNvSpPr/>
            <p:nvPr/>
          </p:nvSpPr>
          <p:spPr>
            <a:xfrm>
              <a:off x="3118104" y="4014215"/>
              <a:ext cx="2583180" cy="429895"/>
            </a:xfrm>
            <a:custGeom>
              <a:avLst/>
              <a:gdLst/>
              <a:ahLst/>
              <a:cxnLst/>
              <a:rect l="l" t="t" r="r" b="b"/>
              <a:pathLst>
                <a:path w="2583179" h="429895">
                  <a:moveTo>
                    <a:pt x="2538857" y="0"/>
                  </a:moveTo>
                  <a:lnTo>
                    <a:pt x="44322" y="0"/>
                  </a:lnTo>
                  <a:lnTo>
                    <a:pt x="27056" y="3478"/>
                  </a:lnTo>
                  <a:lnTo>
                    <a:pt x="12969" y="12969"/>
                  </a:lnTo>
                  <a:lnTo>
                    <a:pt x="3478" y="27056"/>
                  </a:lnTo>
                  <a:lnTo>
                    <a:pt x="0" y="44322"/>
                  </a:lnTo>
                  <a:lnTo>
                    <a:pt x="0" y="385444"/>
                  </a:lnTo>
                  <a:lnTo>
                    <a:pt x="3478" y="402711"/>
                  </a:lnTo>
                  <a:lnTo>
                    <a:pt x="12969" y="416798"/>
                  </a:lnTo>
                  <a:lnTo>
                    <a:pt x="27056" y="426289"/>
                  </a:lnTo>
                  <a:lnTo>
                    <a:pt x="44322" y="429767"/>
                  </a:lnTo>
                  <a:lnTo>
                    <a:pt x="2538857" y="429767"/>
                  </a:lnTo>
                  <a:lnTo>
                    <a:pt x="2556123" y="426289"/>
                  </a:lnTo>
                  <a:lnTo>
                    <a:pt x="2570210" y="416798"/>
                  </a:lnTo>
                  <a:lnTo>
                    <a:pt x="2579701" y="402711"/>
                  </a:lnTo>
                  <a:lnTo>
                    <a:pt x="2583180" y="385444"/>
                  </a:lnTo>
                  <a:lnTo>
                    <a:pt x="2583180" y="44322"/>
                  </a:lnTo>
                  <a:lnTo>
                    <a:pt x="2579701" y="27056"/>
                  </a:lnTo>
                  <a:lnTo>
                    <a:pt x="2570210" y="12969"/>
                  </a:lnTo>
                  <a:lnTo>
                    <a:pt x="2556123" y="3478"/>
                  </a:lnTo>
                  <a:lnTo>
                    <a:pt x="2538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18104" y="4014215"/>
              <a:ext cx="2583180" cy="429895"/>
            </a:xfrm>
            <a:custGeom>
              <a:avLst/>
              <a:gdLst/>
              <a:ahLst/>
              <a:cxnLst/>
              <a:rect l="l" t="t" r="r" b="b"/>
              <a:pathLst>
                <a:path w="2583179" h="429895">
                  <a:moveTo>
                    <a:pt x="0" y="44322"/>
                  </a:moveTo>
                  <a:lnTo>
                    <a:pt x="3478" y="27056"/>
                  </a:lnTo>
                  <a:lnTo>
                    <a:pt x="12969" y="12969"/>
                  </a:lnTo>
                  <a:lnTo>
                    <a:pt x="27056" y="3478"/>
                  </a:lnTo>
                  <a:lnTo>
                    <a:pt x="44322" y="0"/>
                  </a:lnTo>
                  <a:lnTo>
                    <a:pt x="2538857" y="0"/>
                  </a:lnTo>
                  <a:lnTo>
                    <a:pt x="2556123" y="3478"/>
                  </a:lnTo>
                  <a:lnTo>
                    <a:pt x="2570210" y="12969"/>
                  </a:lnTo>
                  <a:lnTo>
                    <a:pt x="2579701" y="27056"/>
                  </a:lnTo>
                  <a:lnTo>
                    <a:pt x="2583180" y="44322"/>
                  </a:lnTo>
                  <a:lnTo>
                    <a:pt x="2583180" y="385444"/>
                  </a:lnTo>
                  <a:lnTo>
                    <a:pt x="2579701" y="402711"/>
                  </a:lnTo>
                  <a:lnTo>
                    <a:pt x="2570210" y="416798"/>
                  </a:lnTo>
                  <a:lnTo>
                    <a:pt x="2556123" y="426289"/>
                  </a:lnTo>
                  <a:lnTo>
                    <a:pt x="2538857" y="429767"/>
                  </a:lnTo>
                  <a:lnTo>
                    <a:pt x="44322" y="429767"/>
                  </a:lnTo>
                  <a:lnTo>
                    <a:pt x="27056" y="426289"/>
                  </a:lnTo>
                  <a:lnTo>
                    <a:pt x="12969" y="416798"/>
                  </a:lnTo>
                  <a:lnTo>
                    <a:pt x="3478" y="402711"/>
                  </a:lnTo>
                  <a:lnTo>
                    <a:pt x="0" y="385444"/>
                  </a:lnTo>
                  <a:lnTo>
                    <a:pt x="0" y="44322"/>
                  </a:lnTo>
                  <a:close/>
                </a:path>
              </a:pathLst>
            </a:custGeom>
            <a:ln w="12700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130938" y="4072890"/>
            <a:ext cx="2557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5290">
              <a:lnSpc>
                <a:spcPct val="100000"/>
              </a:lnSpc>
              <a:spcBef>
                <a:spcPts val="95"/>
              </a:spcBef>
            </a:pPr>
            <a:r>
              <a:rPr sz="1600" b="0" dirty="0">
                <a:latin typeface="Noto Sans CJK JP Medium"/>
                <a:cs typeface="Noto Sans CJK JP Medium"/>
              </a:rPr>
              <a:t>Industrial</a:t>
            </a:r>
            <a:r>
              <a:rPr sz="1600" b="0" spc="55" dirty="0">
                <a:latin typeface="Noto Sans CJK JP Medium"/>
                <a:cs typeface="Noto Sans CJK JP Medium"/>
              </a:rPr>
              <a:t> </a:t>
            </a:r>
            <a:r>
              <a:rPr sz="1600" b="0" spc="20" dirty="0">
                <a:latin typeface="Noto Sans CJK JP Medium"/>
                <a:cs typeface="Noto Sans CJK JP Medium"/>
              </a:rPr>
              <a:t>sectors</a:t>
            </a:r>
            <a:endParaRPr sz="1600">
              <a:latin typeface="Noto Sans CJK JP Medium"/>
              <a:cs typeface="Noto Sans CJK JP Medium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474709" y="3401314"/>
            <a:ext cx="2016760" cy="403225"/>
            <a:chOff x="8474709" y="3401314"/>
            <a:chExt cx="2016760" cy="403225"/>
          </a:xfrm>
        </p:grpSpPr>
        <p:sp>
          <p:nvSpPr>
            <p:cNvPr id="24" name="object 24"/>
            <p:cNvSpPr/>
            <p:nvPr/>
          </p:nvSpPr>
          <p:spPr>
            <a:xfrm>
              <a:off x="8481059" y="3407664"/>
              <a:ext cx="2004060" cy="390525"/>
            </a:xfrm>
            <a:custGeom>
              <a:avLst/>
              <a:gdLst/>
              <a:ahLst/>
              <a:cxnLst/>
              <a:rect l="l" t="t" r="r" b="b"/>
              <a:pathLst>
                <a:path w="2004059" h="390525">
                  <a:moveTo>
                    <a:pt x="1963801" y="0"/>
                  </a:moveTo>
                  <a:lnTo>
                    <a:pt x="40259" y="0"/>
                  </a:lnTo>
                  <a:lnTo>
                    <a:pt x="24592" y="3165"/>
                  </a:lnTo>
                  <a:lnTo>
                    <a:pt x="11795" y="11795"/>
                  </a:lnTo>
                  <a:lnTo>
                    <a:pt x="3165" y="24592"/>
                  </a:lnTo>
                  <a:lnTo>
                    <a:pt x="0" y="40259"/>
                  </a:lnTo>
                  <a:lnTo>
                    <a:pt x="0" y="349885"/>
                  </a:lnTo>
                  <a:lnTo>
                    <a:pt x="3165" y="365551"/>
                  </a:lnTo>
                  <a:lnTo>
                    <a:pt x="11795" y="378348"/>
                  </a:lnTo>
                  <a:lnTo>
                    <a:pt x="24592" y="386978"/>
                  </a:lnTo>
                  <a:lnTo>
                    <a:pt x="40259" y="390144"/>
                  </a:lnTo>
                  <a:lnTo>
                    <a:pt x="1963801" y="390144"/>
                  </a:lnTo>
                  <a:lnTo>
                    <a:pt x="1979467" y="386978"/>
                  </a:lnTo>
                  <a:lnTo>
                    <a:pt x="1992264" y="378348"/>
                  </a:lnTo>
                  <a:lnTo>
                    <a:pt x="2000894" y="365551"/>
                  </a:lnTo>
                  <a:lnTo>
                    <a:pt x="2004060" y="349885"/>
                  </a:lnTo>
                  <a:lnTo>
                    <a:pt x="2004060" y="40259"/>
                  </a:lnTo>
                  <a:lnTo>
                    <a:pt x="2000894" y="24592"/>
                  </a:lnTo>
                  <a:lnTo>
                    <a:pt x="1992264" y="11795"/>
                  </a:lnTo>
                  <a:lnTo>
                    <a:pt x="1979467" y="3165"/>
                  </a:lnTo>
                  <a:lnTo>
                    <a:pt x="19638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481059" y="3407664"/>
              <a:ext cx="2004060" cy="390525"/>
            </a:xfrm>
            <a:custGeom>
              <a:avLst/>
              <a:gdLst/>
              <a:ahLst/>
              <a:cxnLst/>
              <a:rect l="l" t="t" r="r" b="b"/>
              <a:pathLst>
                <a:path w="2004059" h="390525">
                  <a:moveTo>
                    <a:pt x="0" y="40259"/>
                  </a:moveTo>
                  <a:lnTo>
                    <a:pt x="3165" y="24592"/>
                  </a:lnTo>
                  <a:lnTo>
                    <a:pt x="11795" y="11795"/>
                  </a:lnTo>
                  <a:lnTo>
                    <a:pt x="24592" y="3165"/>
                  </a:lnTo>
                  <a:lnTo>
                    <a:pt x="40259" y="0"/>
                  </a:lnTo>
                  <a:lnTo>
                    <a:pt x="1963801" y="0"/>
                  </a:lnTo>
                  <a:lnTo>
                    <a:pt x="1979467" y="3165"/>
                  </a:lnTo>
                  <a:lnTo>
                    <a:pt x="1992264" y="11795"/>
                  </a:lnTo>
                  <a:lnTo>
                    <a:pt x="2000894" y="24592"/>
                  </a:lnTo>
                  <a:lnTo>
                    <a:pt x="2004060" y="40259"/>
                  </a:lnTo>
                  <a:lnTo>
                    <a:pt x="2004060" y="349885"/>
                  </a:lnTo>
                  <a:lnTo>
                    <a:pt x="2000894" y="365551"/>
                  </a:lnTo>
                  <a:lnTo>
                    <a:pt x="1992264" y="378348"/>
                  </a:lnTo>
                  <a:lnTo>
                    <a:pt x="1979467" y="386978"/>
                  </a:lnTo>
                  <a:lnTo>
                    <a:pt x="1963801" y="390144"/>
                  </a:lnTo>
                  <a:lnTo>
                    <a:pt x="40259" y="390144"/>
                  </a:lnTo>
                  <a:lnTo>
                    <a:pt x="24592" y="386978"/>
                  </a:lnTo>
                  <a:lnTo>
                    <a:pt x="11795" y="378348"/>
                  </a:lnTo>
                  <a:lnTo>
                    <a:pt x="3165" y="365551"/>
                  </a:lnTo>
                  <a:lnTo>
                    <a:pt x="0" y="349885"/>
                  </a:lnTo>
                  <a:lnTo>
                    <a:pt x="0" y="40259"/>
                  </a:lnTo>
                  <a:close/>
                </a:path>
              </a:pathLst>
            </a:custGeom>
            <a:ln w="12699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493307" y="3392804"/>
            <a:ext cx="19799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1460">
              <a:lnSpc>
                <a:spcPct val="100000"/>
              </a:lnSpc>
              <a:spcBef>
                <a:spcPts val="95"/>
              </a:spcBef>
            </a:pPr>
            <a:r>
              <a:rPr sz="1600" b="0" spc="35" dirty="0">
                <a:latin typeface="Noto Sans CJK JP Medium"/>
                <a:cs typeface="Noto Sans CJK JP Medium"/>
              </a:rPr>
              <a:t>Science</a:t>
            </a:r>
            <a:r>
              <a:rPr sz="1600" b="0" spc="50" dirty="0">
                <a:latin typeface="Noto Sans CJK JP Medium"/>
                <a:cs typeface="Noto Sans CJK JP Medium"/>
              </a:rPr>
              <a:t> </a:t>
            </a:r>
            <a:r>
              <a:rPr sz="1600" b="0" spc="-5" dirty="0">
                <a:latin typeface="Noto Sans CJK JP Medium"/>
                <a:cs typeface="Noto Sans CJK JP Medium"/>
              </a:rPr>
              <a:t>Forum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56588" y="3336035"/>
            <a:ext cx="2208530" cy="429895"/>
          </a:xfrm>
          <a:custGeom>
            <a:avLst/>
            <a:gdLst/>
            <a:ahLst/>
            <a:cxnLst/>
            <a:rect l="l" t="t" r="r" b="b"/>
            <a:pathLst>
              <a:path w="2208529" h="429895">
                <a:moveTo>
                  <a:pt x="0" y="44323"/>
                </a:moveTo>
                <a:lnTo>
                  <a:pt x="3478" y="27056"/>
                </a:lnTo>
                <a:lnTo>
                  <a:pt x="12969" y="12969"/>
                </a:lnTo>
                <a:lnTo>
                  <a:pt x="27056" y="3478"/>
                </a:lnTo>
                <a:lnTo>
                  <a:pt x="44323" y="0"/>
                </a:lnTo>
                <a:lnTo>
                  <a:pt x="2163953" y="0"/>
                </a:lnTo>
                <a:lnTo>
                  <a:pt x="2181219" y="3478"/>
                </a:lnTo>
                <a:lnTo>
                  <a:pt x="2195306" y="12969"/>
                </a:lnTo>
                <a:lnTo>
                  <a:pt x="2204797" y="27056"/>
                </a:lnTo>
                <a:lnTo>
                  <a:pt x="2208276" y="44323"/>
                </a:lnTo>
                <a:lnTo>
                  <a:pt x="2208276" y="385444"/>
                </a:lnTo>
                <a:lnTo>
                  <a:pt x="2204797" y="402711"/>
                </a:lnTo>
                <a:lnTo>
                  <a:pt x="2195306" y="416798"/>
                </a:lnTo>
                <a:lnTo>
                  <a:pt x="2181219" y="426289"/>
                </a:lnTo>
                <a:lnTo>
                  <a:pt x="2163953" y="429768"/>
                </a:lnTo>
                <a:lnTo>
                  <a:pt x="44323" y="429768"/>
                </a:lnTo>
                <a:lnTo>
                  <a:pt x="27056" y="426289"/>
                </a:lnTo>
                <a:lnTo>
                  <a:pt x="12969" y="416798"/>
                </a:lnTo>
                <a:lnTo>
                  <a:pt x="3478" y="402711"/>
                </a:lnTo>
                <a:lnTo>
                  <a:pt x="0" y="385444"/>
                </a:lnTo>
                <a:lnTo>
                  <a:pt x="0" y="44323"/>
                </a:lnTo>
                <a:close/>
              </a:path>
            </a:pathLst>
          </a:custGeom>
          <a:ln w="12700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69422" y="3386073"/>
            <a:ext cx="21831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045">
              <a:lnSpc>
                <a:spcPct val="100000"/>
              </a:lnSpc>
              <a:spcBef>
                <a:spcPts val="95"/>
              </a:spcBef>
            </a:pPr>
            <a:r>
              <a:rPr sz="1600" b="0" spc="15" dirty="0">
                <a:latin typeface="Noto Sans CJK JP Medium"/>
                <a:cs typeface="Noto Sans CJK JP Medium"/>
              </a:rPr>
              <a:t>Financial</a:t>
            </a:r>
            <a:r>
              <a:rPr sz="1600" b="0" spc="70" dirty="0">
                <a:latin typeface="Noto Sans CJK JP Medium"/>
                <a:cs typeface="Noto Sans CJK JP Medium"/>
              </a:rPr>
              <a:t> </a:t>
            </a:r>
            <a:r>
              <a:rPr sz="1600" b="0" spc="15" dirty="0">
                <a:latin typeface="Noto Sans CJK JP Medium"/>
                <a:cs typeface="Noto Sans CJK JP Medium"/>
              </a:rPr>
              <a:t>Sectors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17915" y="1845055"/>
            <a:ext cx="24218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u="sng" spc="95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600" b="0" u="sng" spc="30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600" b="0" u="sng" spc="-5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National</a:t>
            </a:r>
            <a:r>
              <a:rPr sz="1600" b="0" u="sng" spc="130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1600" b="0" u="sng" spc="-10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governments</a:t>
            </a:r>
            <a:r>
              <a:rPr sz="1600" b="0" u="sng" spc="130" dirty="0">
                <a:uFill>
                  <a:solidFill>
                    <a:srgbClr val="2E5496"/>
                  </a:solidFill>
                </a:uFill>
                <a:latin typeface="Noto Sans CJK JP Medium"/>
                <a:cs typeface="Noto Sans CJK JP Medium"/>
              </a:rPr>
              <a:t> 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895588" y="2292095"/>
            <a:ext cx="2243455" cy="363220"/>
          </a:xfrm>
          <a:custGeom>
            <a:avLst/>
            <a:gdLst/>
            <a:ahLst/>
            <a:cxnLst/>
            <a:rect l="l" t="t" r="r" b="b"/>
            <a:pathLst>
              <a:path w="2243454" h="363219">
                <a:moveTo>
                  <a:pt x="0" y="37337"/>
                </a:moveTo>
                <a:lnTo>
                  <a:pt x="2940" y="22824"/>
                </a:lnTo>
                <a:lnTo>
                  <a:pt x="10953" y="10953"/>
                </a:lnTo>
                <a:lnTo>
                  <a:pt x="22824" y="2940"/>
                </a:lnTo>
                <a:lnTo>
                  <a:pt x="37337" y="0"/>
                </a:lnTo>
                <a:lnTo>
                  <a:pt x="2205989" y="0"/>
                </a:lnTo>
                <a:lnTo>
                  <a:pt x="2220503" y="2940"/>
                </a:lnTo>
                <a:lnTo>
                  <a:pt x="2232374" y="10953"/>
                </a:lnTo>
                <a:lnTo>
                  <a:pt x="2240387" y="22824"/>
                </a:lnTo>
                <a:lnTo>
                  <a:pt x="2243328" y="37337"/>
                </a:lnTo>
                <a:lnTo>
                  <a:pt x="2243328" y="325374"/>
                </a:lnTo>
                <a:lnTo>
                  <a:pt x="2240387" y="339887"/>
                </a:lnTo>
                <a:lnTo>
                  <a:pt x="2232374" y="351758"/>
                </a:lnTo>
                <a:lnTo>
                  <a:pt x="2220503" y="359771"/>
                </a:lnTo>
                <a:lnTo>
                  <a:pt x="2205989" y="362712"/>
                </a:lnTo>
                <a:lnTo>
                  <a:pt x="37337" y="362712"/>
                </a:lnTo>
                <a:lnTo>
                  <a:pt x="22824" y="359771"/>
                </a:lnTo>
                <a:lnTo>
                  <a:pt x="10953" y="351758"/>
                </a:lnTo>
                <a:lnTo>
                  <a:pt x="2940" y="339887"/>
                </a:lnTo>
                <a:lnTo>
                  <a:pt x="0" y="325374"/>
                </a:lnTo>
                <a:lnTo>
                  <a:pt x="0" y="37337"/>
                </a:lnTo>
                <a:close/>
              </a:path>
            </a:pathLst>
          </a:custGeom>
          <a:ln w="12700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065132" y="2384805"/>
            <a:ext cx="1905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spc="30" dirty="0">
                <a:latin typeface="Noto Sans CJK JP Medium"/>
                <a:cs typeface="Noto Sans CJK JP Medium"/>
              </a:rPr>
              <a:t>Local</a:t>
            </a:r>
            <a:r>
              <a:rPr sz="1600" b="0" spc="20" dirty="0">
                <a:latin typeface="Noto Sans CJK JP Medium"/>
                <a:cs typeface="Noto Sans CJK JP Medium"/>
              </a:rPr>
              <a:t> </a:t>
            </a:r>
            <a:r>
              <a:rPr sz="1600" b="0" spc="-10" dirty="0">
                <a:latin typeface="Noto Sans CJK JP Medium"/>
                <a:cs typeface="Noto Sans CJK JP Medium"/>
              </a:rPr>
              <a:t>governments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01367" y="911352"/>
            <a:ext cx="2769235" cy="498475"/>
          </a:xfrm>
          <a:custGeom>
            <a:avLst/>
            <a:gdLst/>
            <a:ahLst/>
            <a:cxnLst/>
            <a:rect l="l" t="t" r="r" b="b"/>
            <a:pathLst>
              <a:path w="2769235" h="498475">
                <a:moveTo>
                  <a:pt x="0" y="35178"/>
                </a:moveTo>
                <a:lnTo>
                  <a:pt x="2764" y="21484"/>
                </a:lnTo>
                <a:lnTo>
                  <a:pt x="10302" y="10302"/>
                </a:lnTo>
                <a:lnTo>
                  <a:pt x="21484" y="2764"/>
                </a:lnTo>
                <a:lnTo>
                  <a:pt x="35179" y="0"/>
                </a:lnTo>
                <a:lnTo>
                  <a:pt x="2733929" y="0"/>
                </a:lnTo>
                <a:lnTo>
                  <a:pt x="2747623" y="2764"/>
                </a:lnTo>
                <a:lnTo>
                  <a:pt x="2758805" y="10302"/>
                </a:lnTo>
                <a:lnTo>
                  <a:pt x="2766343" y="21484"/>
                </a:lnTo>
                <a:lnTo>
                  <a:pt x="2769108" y="35178"/>
                </a:lnTo>
                <a:lnTo>
                  <a:pt x="2769108" y="463169"/>
                </a:lnTo>
                <a:lnTo>
                  <a:pt x="2766343" y="476863"/>
                </a:lnTo>
                <a:lnTo>
                  <a:pt x="2758805" y="488045"/>
                </a:lnTo>
                <a:lnTo>
                  <a:pt x="2747623" y="495583"/>
                </a:lnTo>
                <a:lnTo>
                  <a:pt x="2733929" y="498348"/>
                </a:lnTo>
                <a:lnTo>
                  <a:pt x="35179" y="498348"/>
                </a:lnTo>
                <a:lnTo>
                  <a:pt x="21484" y="495583"/>
                </a:lnTo>
                <a:lnTo>
                  <a:pt x="10302" y="488045"/>
                </a:lnTo>
                <a:lnTo>
                  <a:pt x="2764" y="476863"/>
                </a:lnTo>
                <a:lnTo>
                  <a:pt x="0" y="463169"/>
                </a:lnTo>
                <a:lnTo>
                  <a:pt x="0" y="35178"/>
                </a:lnTo>
                <a:close/>
              </a:path>
            </a:pathLst>
          </a:custGeom>
          <a:ln w="12700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927605" y="919734"/>
            <a:ext cx="25165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0" spc="20" dirty="0">
                <a:latin typeface="Noto Sans CJK JP Medium"/>
                <a:cs typeface="Noto Sans CJK JP Medium"/>
              </a:rPr>
              <a:t>Academies;</a:t>
            </a:r>
            <a:endParaRPr sz="1600">
              <a:latin typeface="Noto Sans CJK JP Medium"/>
              <a:cs typeface="Noto Sans CJK JP Medium"/>
            </a:endParaRPr>
          </a:p>
          <a:p>
            <a:pPr algn="ctr">
              <a:lnSpc>
                <a:spcPct val="100000"/>
              </a:lnSpc>
            </a:pPr>
            <a:r>
              <a:rPr sz="1600" b="0" spc="60" dirty="0">
                <a:latin typeface="Noto Sans CJK JP Medium"/>
                <a:cs typeface="Noto Sans CJK JP Medium"/>
              </a:rPr>
              <a:t>ISC, </a:t>
            </a:r>
            <a:r>
              <a:rPr sz="1600" b="0" spc="40" dirty="0">
                <a:latin typeface="Noto Sans CJK JP Medium"/>
                <a:cs typeface="Noto Sans CJK JP Medium"/>
              </a:rPr>
              <a:t>Sci </a:t>
            </a:r>
            <a:r>
              <a:rPr sz="1600" b="0" spc="10" dirty="0">
                <a:latin typeface="Noto Sans CJK JP Medium"/>
                <a:cs typeface="Noto Sans CJK JP Medium"/>
              </a:rPr>
              <a:t>.Unions, </a:t>
            </a:r>
            <a:r>
              <a:rPr sz="1600" b="0" spc="100" dirty="0">
                <a:latin typeface="Noto Sans CJK JP Medium"/>
                <a:cs typeface="Noto Sans CJK JP Medium"/>
              </a:rPr>
              <a:t>NAS</a:t>
            </a:r>
            <a:r>
              <a:rPr sz="1600" b="0" spc="60" dirty="0">
                <a:latin typeface="Noto Sans CJK JP Medium"/>
                <a:cs typeface="Noto Sans CJK JP Medium"/>
              </a:rPr>
              <a:t> </a:t>
            </a:r>
            <a:r>
              <a:rPr sz="1600" b="0" spc="20" dirty="0">
                <a:latin typeface="Noto Sans CJK JP Medium"/>
                <a:cs typeface="Noto Sans CJK JP Medium"/>
              </a:rPr>
              <a:t>etc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05127" y="254508"/>
            <a:ext cx="9257030" cy="344805"/>
          </a:xfrm>
          <a:prstGeom prst="rect">
            <a:avLst/>
          </a:prstGeom>
          <a:solidFill>
            <a:srgbClr val="E1EFD9"/>
          </a:solidFill>
          <a:ln w="6350">
            <a:solidFill>
              <a:srgbClr val="0000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25"/>
              </a:spcBef>
            </a:pPr>
            <a:r>
              <a:rPr sz="1800" b="0" spc="70" dirty="0">
                <a:latin typeface="Noto Sans CJK JP Medium"/>
                <a:cs typeface="Noto Sans CJK JP Medium"/>
              </a:rPr>
              <a:t>A </a:t>
            </a:r>
            <a:r>
              <a:rPr sz="1800" b="0" spc="85" dirty="0">
                <a:latin typeface="Noto Sans CJK JP Medium"/>
                <a:cs typeface="Noto Sans CJK JP Medium"/>
              </a:rPr>
              <a:t>New </a:t>
            </a:r>
            <a:r>
              <a:rPr sz="1800" b="0" spc="75" dirty="0">
                <a:latin typeface="Noto Sans CJK JP Medium"/>
                <a:cs typeface="Noto Sans CJK JP Medium"/>
              </a:rPr>
              <a:t>Mode </a:t>
            </a:r>
            <a:r>
              <a:rPr sz="1800" b="0" spc="10" dirty="0">
                <a:latin typeface="Noto Sans CJK JP Medium"/>
                <a:cs typeface="Noto Sans CJK JP Medium"/>
              </a:rPr>
              <a:t>and </a:t>
            </a:r>
            <a:r>
              <a:rPr sz="1800" b="0" spc="15" dirty="0">
                <a:latin typeface="Noto Sans CJK JP Medium"/>
                <a:cs typeface="Noto Sans CJK JP Medium"/>
              </a:rPr>
              <a:t>Pathway </a:t>
            </a:r>
            <a:r>
              <a:rPr sz="1800" b="0" spc="50" dirty="0">
                <a:latin typeface="Noto Sans CJK JP Medium"/>
                <a:cs typeface="Noto Sans CJK JP Medium"/>
              </a:rPr>
              <a:t>of </a:t>
            </a:r>
            <a:r>
              <a:rPr sz="1800" b="0" dirty="0">
                <a:latin typeface="Noto Sans CJK JP Medium"/>
                <a:cs typeface="Noto Sans CJK JP Medium"/>
              </a:rPr>
              <a:t>International Collaboration </a:t>
            </a:r>
            <a:r>
              <a:rPr sz="1800" b="0" spc="25" dirty="0">
                <a:latin typeface="Noto Sans CJK JP Medium"/>
                <a:cs typeface="Noto Sans CJK JP Medium"/>
              </a:rPr>
              <a:t>for </a:t>
            </a:r>
            <a:r>
              <a:rPr sz="1800" b="0" spc="114" dirty="0">
                <a:latin typeface="Noto Sans CJK JP Medium"/>
                <a:cs typeface="Noto Sans CJK JP Medium"/>
              </a:rPr>
              <a:t>SDGs </a:t>
            </a:r>
            <a:r>
              <a:rPr sz="1800" b="0" spc="155" dirty="0">
                <a:latin typeface="Noto Sans CJK JP Medium"/>
                <a:cs typeface="Noto Sans CJK JP Medium"/>
              </a:rPr>
              <a:t>&amp;</a:t>
            </a:r>
            <a:r>
              <a:rPr sz="1800" b="0" spc="-270" dirty="0">
                <a:latin typeface="Noto Sans CJK JP Medium"/>
                <a:cs typeface="Noto Sans CJK JP Medium"/>
              </a:rPr>
              <a:t> </a:t>
            </a:r>
            <a:r>
              <a:rPr sz="1800" b="0" spc="30" dirty="0">
                <a:latin typeface="Noto Sans CJK JP Medium"/>
                <a:cs typeface="Noto Sans CJK JP Medium"/>
              </a:rPr>
              <a:t>Pandemics </a:t>
            </a:r>
            <a:endParaRPr sz="1800">
              <a:latin typeface="Noto Sans CJK JP Medium"/>
              <a:cs typeface="Noto Sans CJK JP Medium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397636" y="4538345"/>
          <a:ext cx="11795125" cy="2216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3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4270">
                <a:tc gridSpan="2">
                  <a:txBody>
                    <a:bodyPr/>
                    <a:lstStyle/>
                    <a:p>
                      <a:pPr marL="91440" marR="13081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〇 </a:t>
                      </a:r>
                      <a:r>
                        <a:rPr sz="1800" b="0" spc="35" dirty="0">
                          <a:latin typeface="Noto Sans CJK JP Medium"/>
                          <a:cs typeface="Noto Sans CJK JP Medium"/>
                        </a:rPr>
                        <a:t>Science-Policy-Society </a:t>
                      </a:r>
                      <a:r>
                        <a:rPr sz="1800" b="0" spc="15" dirty="0">
                          <a:latin typeface="Noto Sans CJK JP Medium"/>
                          <a:cs typeface="Noto Sans CJK JP Medium"/>
                        </a:rPr>
                        <a:t>interface, </a:t>
                      </a:r>
                      <a:r>
                        <a:rPr sz="1800" b="0" spc="5" dirty="0">
                          <a:latin typeface="Noto Sans CJK JP Medium"/>
                          <a:cs typeface="Noto Sans CJK JP Medium"/>
                        </a:rPr>
                        <a:t>governance, </a:t>
                      </a: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evidence-based, </a:t>
                      </a:r>
                      <a:r>
                        <a:rPr sz="1800" b="0" spc="5" dirty="0">
                          <a:latin typeface="Noto Sans CJK JP Medium"/>
                          <a:cs typeface="Noto Sans CJK JP Medium"/>
                        </a:rPr>
                        <a:t>multi-stakeholder</a:t>
                      </a:r>
                      <a:r>
                        <a:rPr sz="1800" b="0" spc="55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800" b="0" spc="-5" dirty="0">
                          <a:latin typeface="Noto Sans CJK JP Medium"/>
                          <a:cs typeface="Noto Sans CJK JP Medium"/>
                        </a:rPr>
                        <a:t>engagement.</a:t>
                      </a:r>
                      <a:endParaRPr sz="1800">
                        <a:latin typeface="Noto Sans CJK JP Medium"/>
                        <a:cs typeface="Noto Sans CJK JP Medium"/>
                      </a:endParaRPr>
                    </a:p>
                    <a:p>
                      <a:pPr marL="91440" marR="13081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〇 </a:t>
                      </a:r>
                      <a:r>
                        <a:rPr sz="1800" b="0" spc="50" dirty="0">
                          <a:latin typeface="Noto Sans CJK JP Medium"/>
                          <a:cs typeface="Noto Sans CJK JP Medium"/>
                        </a:rPr>
                        <a:t>Scale </a:t>
                      </a:r>
                      <a:r>
                        <a:rPr sz="1800" b="0" spc="30" dirty="0">
                          <a:latin typeface="Noto Sans CJK JP Medium"/>
                          <a:cs typeface="Noto Sans CJK JP Medium"/>
                        </a:rPr>
                        <a:t>and </a:t>
                      </a:r>
                      <a:r>
                        <a:rPr sz="1800" b="0" spc="20" dirty="0">
                          <a:latin typeface="Noto Sans CJK JP Medium"/>
                          <a:cs typeface="Noto Sans CJK JP Medium"/>
                        </a:rPr>
                        <a:t>Time </a:t>
                      </a:r>
                      <a:r>
                        <a:rPr sz="1800" b="0" spc="60" dirty="0">
                          <a:latin typeface="Noto Sans CJK JP Medium"/>
                          <a:cs typeface="Noto Sans CJK JP Medium"/>
                        </a:rPr>
                        <a:t>: </a:t>
                      </a:r>
                      <a:r>
                        <a:rPr sz="1800" b="0" spc="-5" dirty="0">
                          <a:latin typeface="Noto Sans CJK JP Medium"/>
                          <a:cs typeface="Noto Sans CJK JP Medium"/>
                        </a:rPr>
                        <a:t>“</a:t>
                      </a:r>
                      <a:r>
                        <a:rPr sz="1800" b="0" spc="-5" dirty="0">
                          <a:solidFill>
                            <a:srgbClr val="FF0000"/>
                          </a:solidFill>
                          <a:latin typeface="Noto Sans CJK JP Medium"/>
                          <a:cs typeface="Noto Sans CJK JP Medium"/>
                        </a:rPr>
                        <a:t>Global–Regional–National–Local</a:t>
                      </a:r>
                      <a:r>
                        <a:rPr sz="1800" b="0" spc="-5" dirty="0">
                          <a:latin typeface="Noto Sans CJK JP Medium"/>
                          <a:cs typeface="Noto Sans CJK JP Medium"/>
                        </a:rPr>
                        <a:t>” </a:t>
                      </a:r>
                      <a:r>
                        <a:rPr sz="1800" b="0" spc="45" dirty="0">
                          <a:latin typeface="Noto Sans CJK JP Medium"/>
                          <a:cs typeface="Noto Sans CJK JP Medium"/>
                        </a:rPr>
                        <a:t>*2021- </a:t>
                      </a:r>
                      <a:r>
                        <a:rPr sz="1800" b="0" spc="30" dirty="0">
                          <a:latin typeface="Noto Sans CJK JP Medium"/>
                          <a:cs typeface="Noto Sans CJK JP Medium"/>
                        </a:rPr>
                        <a:t>2025- 2030- </a:t>
                      </a:r>
                      <a:r>
                        <a:rPr sz="1800" b="0" spc="20" dirty="0">
                          <a:latin typeface="Noto Sans CJK JP Medium"/>
                          <a:cs typeface="Noto Sans CJK JP Medium"/>
                        </a:rPr>
                        <a:t>post</a:t>
                      </a:r>
                      <a:r>
                        <a:rPr sz="1800" b="0" spc="310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800" b="0" spc="-15" dirty="0">
                          <a:latin typeface="Noto Sans CJK JP Medium"/>
                          <a:cs typeface="Noto Sans CJK JP Medium"/>
                        </a:rPr>
                        <a:t>2030..</a:t>
                      </a:r>
                      <a:r>
                        <a:rPr sz="1800" b="0" spc="10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800" b="0" spc="-5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  </a:t>
                      </a:r>
                      <a:endParaRPr sz="1800">
                        <a:latin typeface="Noto Sans CJK JP Medium"/>
                        <a:cs typeface="Noto Sans CJK JP Medium"/>
                      </a:endParaRPr>
                    </a:p>
                    <a:p>
                      <a:pPr marL="91440" marR="13081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〇 </a:t>
                      </a:r>
                      <a:r>
                        <a:rPr sz="1800" b="0" spc="20" dirty="0">
                          <a:latin typeface="Noto Sans CJK JP Medium"/>
                          <a:cs typeface="Noto Sans CJK JP Medium"/>
                        </a:rPr>
                        <a:t>What </a:t>
                      </a:r>
                      <a:r>
                        <a:rPr sz="1800" b="0" spc="105" dirty="0">
                          <a:latin typeface="Noto Sans CJK JP Medium"/>
                          <a:cs typeface="Noto Sans CJK JP Medium"/>
                        </a:rPr>
                        <a:t>&amp; </a:t>
                      </a: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How </a:t>
                      </a:r>
                      <a:r>
                        <a:rPr sz="1800" b="0" spc="60" dirty="0">
                          <a:latin typeface="Noto Sans CJK JP Medium"/>
                          <a:cs typeface="Noto Sans CJK JP Medium"/>
                        </a:rPr>
                        <a:t>: </a:t>
                      </a:r>
                      <a:r>
                        <a:rPr sz="1800" b="0" spc="5" dirty="0">
                          <a:latin typeface="Noto Sans CJK JP Medium"/>
                          <a:cs typeface="Noto Sans CJK JP Medium"/>
                        </a:rPr>
                        <a:t>Transformation </a:t>
                      </a: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of </a:t>
                      </a:r>
                      <a:r>
                        <a:rPr sz="1800" b="0" spc="5" dirty="0">
                          <a:latin typeface="Noto Sans CJK JP Medium"/>
                          <a:cs typeface="Noto Sans CJK JP Medium"/>
                        </a:rPr>
                        <a:t>society, industry, </a:t>
                      </a: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education, </a:t>
                      </a:r>
                      <a:r>
                        <a:rPr sz="1800" b="0" spc="55" dirty="0">
                          <a:latin typeface="Noto Sans CJK JP Medium"/>
                          <a:cs typeface="Noto Sans CJK JP Medium"/>
                        </a:rPr>
                        <a:t>STI </a:t>
                      </a:r>
                      <a:r>
                        <a:rPr sz="1800" b="0" spc="35" dirty="0">
                          <a:latin typeface="Noto Sans CJK JP Medium"/>
                          <a:cs typeface="Noto Sans CJK JP Medium"/>
                        </a:rPr>
                        <a:t>system,</a:t>
                      </a:r>
                      <a:r>
                        <a:rPr sz="1800" b="0" spc="140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life-style. </a:t>
                      </a:r>
                      <a:endParaRPr sz="1800">
                        <a:latin typeface="Noto Sans CJK JP Medium"/>
                        <a:cs typeface="Noto Sans CJK JP Medium"/>
                      </a:endParaRPr>
                    </a:p>
                    <a:p>
                      <a:pPr marL="548640" marR="130810">
                        <a:lnSpc>
                          <a:spcPts val="1660"/>
                        </a:lnSpc>
                        <a:spcBef>
                          <a:spcPts val="45"/>
                        </a:spcBef>
                      </a:pPr>
                      <a:r>
                        <a:rPr sz="1400" b="0" spc="5" dirty="0">
                          <a:latin typeface="Noto Sans CJK JP Medium"/>
                          <a:cs typeface="Noto Sans CJK JP Medium"/>
                        </a:rPr>
                        <a:t>(smart </a:t>
                      </a:r>
                      <a:r>
                        <a:rPr sz="1400" b="0" spc="25" dirty="0">
                          <a:latin typeface="Noto Sans CJK JP Medium"/>
                          <a:cs typeface="Noto Sans CJK JP Medium"/>
                        </a:rPr>
                        <a:t>cities, </a:t>
                      </a:r>
                      <a:r>
                        <a:rPr sz="1400" b="0" spc="20" dirty="0">
                          <a:latin typeface="Noto Sans CJK JP Medium"/>
                          <a:cs typeface="Noto Sans CJK JP Medium"/>
                        </a:rPr>
                        <a:t>disasters, </a:t>
                      </a:r>
                      <a:r>
                        <a:rPr sz="1400" b="0" spc="10" dirty="0">
                          <a:latin typeface="Noto Sans CJK JP Medium"/>
                          <a:cs typeface="Noto Sans CJK JP Medium"/>
                        </a:rPr>
                        <a:t>aging </a:t>
                      </a:r>
                      <a:r>
                        <a:rPr sz="1400" b="0" spc="70" dirty="0">
                          <a:latin typeface="Noto Sans CJK JP Medium"/>
                          <a:cs typeface="Noto Sans CJK JP Medium"/>
                        </a:rPr>
                        <a:t>&amp; </a:t>
                      </a:r>
                      <a:r>
                        <a:rPr sz="1400" b="0" spc="10" dirty="0">
                          <a:latin typeface="Noto Sans CJK JP Medium"/>
                          <a:cs typeface="Noto Sans CJK JP Medium"/>
                        </a:rPr>
                        <a:t>health, </a:t>
                      </a:r>
                      <a:r>
                        <a:rPr sz="1400" b="0" spc="-20" dirty="0">
                          <a:latin typeface="Noto Sans CJK JP Medium"/>
                          <a:cs typeface="Noto Sans CJK JP Medium"/>
                        </a:rPr>
                        <a:t>mobility, </a:t>
                      </a:r>
                      <a:r>
                        <a:rPr sz="1400" b="0" spc="5" dirty="0">
                          <a:latin typeface="Noto Sans CJK JP Medium"/>
                          <a:cs typeface="Noto Sans CJK JP Medium"/>
                        </a:rPr>
                        <a:t>energy. </a:t>
                      </a:r>
                      <a:r>
                        <a:rPr sz="1400" b="0" spc="20" dirty="0">
                          <a:latin typeface="Noto Sans CJK JP Medium"/>
                          <a:cs typeface="Noto Sans CJK JP Medium"/>
                        </a:rPr>
                        <a:t>efficiency </a:t>
                      </a:r>
                      <a:r>
                        <a:rPr sz="1400" b="0" spc="30" dirty="0">
                          <a:latin typeface="Noto Sans CJK JP Medium"/>
                          <a:cs typeface="Noto Sans CJK JP Medium"/>
                        </a:rPr>
                        <a:t>and </a:t>
                      </a:r>
                      <a:r>
                        <a:rPr sz="1400" b="0" spc="15" dirty="0">
                          <a:latin typeface="Noto Sans CJK JP Medium"/>
                          <a:cs typeface="Noto Sans CJK JP Medium"/>
                        </a:rPr>
                        <a:t>sufficiency. </a:t>
                      </a:r>
                      <a:r>
                        <a:rPr sz="1400" b="0" spc="5" dirty="0">
                          <a:latin typeface="Noto Sans CJK JP Medium"/>
                          <a:cs typeface="Noto Sans CJK JP Medium"/>
                        </a:rPr>
                        <a:t>Individual </a:t>
                      </a:r>
                      <a:r>
                        <a:rPr sz="1400" b="0" spc="40" dirty="0">
                          <a:latin typeface="Noto Sans CJK JP Medium"/>
                          <a:cs typeface="Noto Sans CJK JP Medium"/>
                        </a:rPr>
                        <a:t>&amp; </a:t>
                      </a:r>
                      <a:r>
                        <a:rPr sz="1400" b="0" spc="20" dirty="0">
                          <a:latin typeface="Noto Sans CJK JP Medium"/>
                          <a:cs typeface="Noto Sans CJK JP Medium"/>
                        </a:rPr>
                        <a:t>collective</a:t>
                      </a:r>
                      <a:r>
                        <a:rPr sz="1400" b="0" spc="80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400" b="0" spc="15" dirty="0">
                          <a:latin typeface="Noto Sans CJK JP Medium"/>
                          <a:cs typeface="Noto Sans CJK JP Medium"/>
                        </a:rPr>
                        <a:t>actions)</a:t>
                      </a:r>
                      <a:endParaRPr sz="1400">
                        <a:latin typeface="Noto Sans CJK JP Medium"/>
                        <a:cs typeface="Noto Sans CJK JP Medium"/>
                      </a:endParaRPr>
                    </a:p>
                    <a:p>
                      <a:pPr marL="91440" marR="130810">
                        <a:lnSpc>
                          <a:spcPts val="2140"/>
                        </a:lnSpc>
                      </a:pP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〇 </a:t>
                      </a: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Responsible </a:t>
                      </a:r>
                      <a:r>
                        <a:rPr sz="1800" b="0" spc="55" dirty="0">
                          <a:latin typeface="Noto Sans CJK JP Medium"/>
                          <a:cs typeface="Noto Sans CJK JP Medium"/>
                        </a:rPr>
                        <a:t>R&amp;I, </a:t>
                      </a:r>
                      <a:r>
                        <a:rPr sz="1800" b="0" spc="5" dirty="0">
                          <a:latin typeface="Noto Sans CJK JP Medium"/>
                          <a:cs typeface="Noto Sans CJK JP Medium"/>
                        </a:rPr>
                        <a:t>trust, </a:t>
                      </a:r>
                      <a:r>
                        <a:rPr sz="1800" b="0" spc="40" dirty="0">
                          <a:latin typeface="Noto Sans CJK JP Medium"/>
                          <a:cs typeface="Noto Sans CJK JP Medium"/>
                        </a:rPr>
                        <a:t>ethics </a:t>
                      </a:r>
                      <a:r>
                        <a:rPr sz="1800" b="0" spc="15" dirty="0">
                          <a:latin typeface="Noto Sans CJK JP Medium"/>
                          <a:cs typeface="Noto Sans CJK JP Medium"/>
                        </a:rPr>
                        <a:t>and </a:t>
                      </a:r>
                      <a:r>
                        <a:rPr sz="1800" b="0" spc="-15" dirty="0">
                          <a:latin typeface="Noto Sans CJK JP Medium"/>
                          <a:cs typeface="Noto Sans CJK JP Medium"/>
                        </a:rPr>
                        <a:t>integrity, </a:t>
                      </a: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context </a:t>
                      </a:r>
                      <a:r>
                        <a:rPr sz="1800" b="0" spc="15" dirty="0">
                          <a:latin typeface="Noto Sans CJK JP Medium"/>
                          <a:cs typeface="Noto Sans CJK JP Medium"/>
                        </a:rPr>
                        <a:t>and </a:t>
                      </a:r>
                      <a:r>
                        <a:rPr sz="1800" b="0" spc="10" dirty="0">
                          <a:latin typeface="Noto Sans CJK JP Medium"/>
                          <a:cs typeface="Noto Sans CJK JP Medium"/>
                        </a:rPr>
                        <a:t>culture, </a:t>
                      </a:r>
                      <a:r>
                        <a:rPr sz="1800" b="0" spc="15" dirty="0">
                          <a:latin typeface="Noto Sans CJK JP Medium"/>
                          <a:cs typeface="Noto Sans CJK JP Medium"/>
                        </a:rPr>
                        <a:t>open </a:t>
                      </a: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and data</a:t>
                      </a:r>
                      <a:r>
                        <a:rPr sz="1800" b="0" spc="125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800" b="0" spc="10" dirty="0">
                          <a:latin typeface="Noto Sans CJK JP Medium"/>
                          <a:cs typeface="Noto Sans CJK JP Medium"/>
                        </a:rPr>
                        <a:t>sharing, </a:t>
                      </a:r>
                      <a:endParaRPr sz="18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E1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529">
                <a:tc>
                  <a:txBody>
                    <a:bodyPr/>
                    <a:lstStyle/>
                    <a:p>
                      <a:pPr marL="547370">
                        <a:lnSpc>
                          <a:spcPts val="1510"/>
                        </a:lnSpc>
                      </a:pPr>
                      <a:r>
                        <a:rPr sz="1800" b="0" spc="10" dirty="0">
                          <a:latin typeface="Noto Sans CJK JP Medium"/>
                          <a:cs typeface="Noto Sans CJK JP Medium"/>
                        </a:rPr>
                        <a:t>Social </a:t>
                      </a:r>
                      <a:r>
                        <a:rPr sz="1800" b="0" spc="45" dirty="0">
                          <a:latin typeface="Noto Sans CJK JP Medium"/>
                          <a:cs typeface="Noto Sans CJK JP Medium"/>
                        </a:rPr>
                        <a:t>science </a:t>
                      </a:r>
                      <a:r>
                        <a:rPr sz="1800" b="0" spc="10" dirty="0">
                          <a:latin typeface="Noto Sans CJK JP Medium"/>
                          <a:cs typeface="Noto Sans CJK JP Medium"/>
                        </a:rPr>
                        <a:t>and </a:t>
                      </a:r>
                      <a:r>
                        <a:rPr sz="1800" b="0" spc="5" dirty="0">
                          <a:latin typeface="Noto Sans CJK JP Medium"/>
                          <a:cs typeface="Noto Sans CJK JP Medium"/>
                        </a:rPr>
                        <a:t>humanities,</a:t>
                      </a:r>
                      <a:r>
                        <a:rPr sz="1800" b="0" spc="50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800" b="0" spc="5" dirty="0">
                          <a:latin typeface="Noto Sans CJK JP Medium"/>
                          <a:cs typeface="Noto Sans CJK JP Medium"/>
                        </a:rPr>
                        <a:t>trans-disciplinarity. </a:t>
                      </a:r>
                      <a:endParaRPr sz="1800">
                        <a:latin typeface="Noto Sans CJK JP Medium"/>
                        <a:cs typeface="Noto Sans CJK JP Medium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〇 </a:t>
                      </a:r>
                      <a:r>
                        <a:rPr sz="1800" b="0" spc="80" dirty="0">
                          <a:latin typeface="Noto Sans CJK JP Medium"/>
                          <a:cs typeface="Noto Sans CJK JP Medium"/>
                        </a:rPr>
                        <a:t>STI </a:t>
                      </a: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for </a:t>
                      </a:r>
                      <a:r>
                        <a:rPr sz="1800" b="0" spc="114" dirty="0">
                          <a:latin typeface="Noto Sans CJK JP Medium"/>
                          <a:cs typeface="Noto Sans CJK JP Medium"/>
                        </a:rPr>
                        <a:t>SDGs </a:t>
                      </a:r>
                      <a:r>
                        <a:rPr sz="1800" b="0" spc="50" dirty="0">
                          <a:latin typeface="Noto Sans CJK JP Medium"/>
                          <a:cs typeface="Noto Sans CJK JP Medium"/>
                        </a:rPr>
                        <a:t>and </a:t>
                      </a:r>
                      <a:r>
                        <a:rPr sz="1800" b="0" spc="75" dirty="0">
                          <a:latin typeface="Noto Sans CJK JP Medium"/>
                          <a:cs typeface="Noto Sans CJK JP Medium"/>
                        </a:rPr>
                        <a:t>SDGs </a:t>
                      </a: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for </a:t>
                      </a:r>
                      <a:r>
                        <a:rPr sz="1800" b="0" spc="60" dirty="0">
                          <a:latin typeface="Noto Sans CJK JP Medium"/>
                          <a:cs typeface="Noto Sans CJK JP Medium"/>
                        </a:rPr>
                        <a:t>STI, </a:t>
                      </a:r>
                      <a:r>
                        <a:rPr sz="1800" b="0" spc="15" dirty="0">
                          <a:latin typeface="Noto Sans CJK JP Medium"/>
                          <a:cs typeface="Noto Sans CJK JP Medium"/>
                        </a:rPr>
                        <a:t>Balancing </a:t>
                      </a:r>
                      <a:r>
                        <a:rPr sz="1800" b="0" spc="30" dirty="0">
                          <a:latin typeface="Noto Sans CJK JP Medium"/>
                          <a:cs typeface="Noto Sans CJK JP Medium"/>
                        </a:rPr>
                        <a:t>basic </a:t>
                      </a: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research </a:t>
                      </a:r>
                      <a:r>
                        <a:rPr sz="1800" b="0" spc="15" dirty="0">
                          <a:latin typeface="Noto Sans CJK JP Medium"/>
                          <a:cs typeface="Noto Sans CJK JP Medium"/>
                        </a:rPr>
                        <a:t>and </a:t>
                      </a:r>
                      <a:r>
                        <a:rPr sz="1800" b="0" spc="-10" dirty="0">
                          <a:latin typeface="Noto Sans CJK JP Medium"/>
                          <a:cs typeface="Noto Sans CJK JP Medium"/>
                        </a:rPr>
                        <a:t>innovation, </a:t>
                      </a:r>
                      <a:endParaRPr sz="1800">
                        <a:latin typeface="Noto Sans CJK JP Medium"/>
                        <a:cs typeface="Noto Sans CJK JP Medium"/>
                      </a:endParaRPr>
                    </a:p>
                    <a:p>
                      <a:pPr marL="417830">
                        <a:lnSpc>
                          <a:spcPct val="100000"/>
                        </a:lnSpc>
                      </a:pPr>
                      <a:r>
                        <a:rPr sz="1800" b="0" spc="25" dirty="0">
                          <a:latin typeface="Noto Sans CJK JP Medium"/>
                          <a:cs typeface="Noto Sans CJK JP Medium"/>
                        </a:rPr>
                        <a:t>Capacity</a:t>
                      </a:r>
                      <a:r>
                        <a:rPr sz="1800" b="0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800" b="0" spc="-5" dirty="0">
                          <a:latin typeface="Noto Sans CJK JP Medium"/>
                          <a:cs typeface="Noto Sans CJK JP Medium"/>
                        </a:rPr>
                        <a:t>building. </a:t>
                      </a:r>
                      <a:endParaRPr sz="18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382270" marR="666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0" spc="5" dirty="0">
                          <a:latin typeface="Noto Sans CJK JP Medium"/>
                          <a:cs typeface="Noto Sans CJK JP Medium"/>
                        </a:rPr>
                        <a:t>April </a:t>
                      </a:r>
                      <a:r>
                        <a:rPr sz="1200" b="0" spc="15" dirty="0">
                          <a:latin typeface="Noto Sans CJK JP Medium"/>
                          <a:cs typeface="Noto Sans CJK JP Medium"/>
                        </a:rPr>
                        <a:t>28, </a:t>
                      </a:r>
                      <a:r>
                        <a:rPr sz="1200" b="0" dirty="0">
                          <a:latin typeface="Noto Sans CJK JP Medium"/>
                          <a:cs typeface="Noto Sans CJK JP Medium"/>
                        </a:rPr>
                        <a:t>2021, </a:t>
                      </a:r>
                      <a:r>
                        <a:rPr sz="1200" b="0" spc="5" dirty="0">
                          <a:latin typeface="Noto Sans CJK JP Medium"/>
                          <a:cs typeface="Noto Sans CJK JP Medium"/>
                        </a:rPr>
                        <a:t>Tateo</a:t>
                      </a:r>
                      <a:r>
                        <a:rPr sz="1200" b="0" spc="65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200" b="0" spc="-10" dirty="0">
                          <a:latin typeface="Noto Sans CJK JP Medium"/>
                          <a:cs typeface="Noto Sans CJK JP Medium"/>
                        </a:rPr>
                        <a:t>Arimot</a:t>
                      </a:r>
                      <a:endParaRPr sz="1200">
                        <a:latin typeface="Noto Sans CJK JP Medium"/>
                        <a:cs typeface="Noto Sans CJK JP Medium"/>
                      </a:endParaRPr>
                    </a:p>
                    <a:p>
                      <a:pPr marL="205740" algn="ctr">
                        <a:lnSpc>
                          <a:spcPct val="100000"/>
                        </a:lnSpc>
                      </a:pPr>
                      <a:r>
                        <a:rPr sz="1200" b="0" spc="40" dirty="0">
                          <a:latin typeface="Noto Sans CJK JP Medium"/>
                          <a:cs typeface="Noto Sans CJK JP Medium"/>
                        </a:rPr>
                        <a:t>“SDGs </a:t>
                      </a:r>
                      <a:r>
                        <a:rPr sz="1200" b="0" spc="-10" dirty="0">
                          <a:latin typeface="Noto Sans CJK JP Medium"/>
                          <a:cs typeface="Noto Sans CJK JP Medium"/>
                        </a:rPr>
                        <a:t>and </a:t>
                      </a:r>
                      <a:r>
                        <a:rPr sz="1200" b="0" spc="-5" dirty="0">
                          <a:latin typeface="Noto Sans CJK JP Medium"/>
                          <a:cs typeface="Noto Sans CJK JP Medium"/>
                        </a:rPr>
                        <a:t>International</a:t>
                      </a:r>
                      <a:r>
                        <a:rPr sz="1200" b="0" spc="75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200" b="0" spc="30" dirty="0">
                          <a:latin typeface="Noto Sans CJK JP Medium"/>
                          <a:cs typeface="Noto Sans CJK JP Medium"/>
                        </a:rPr>
                        <a:t>Resea</a:t>
                      </a:r>
                      <a:endParaRPr sz="1200">
                        <a:latin typeface="Noto Sans CJK JP Medium"/>
                        <a:cs typeface="Noto Sans CJK JP Medium"/>
                      </a:endParaRPr>
                    </a:p>
                    <a:p>
                      <a:pPr marL="577850" marR="130810" algn="ctr">
                        <a:lnSpc>
                          <a:spcPct val="100000"/>
                        </a:lnSpc>
                      </a:pPr>
                      <a:r>
                        <a:rPr sz="1200" b="0" spc="-15" dirty="0">
                          <a:latin typeface="Noto Sans CJK JP Medium"/>
                          <a:cs typeface="Noto Sans CJK JP Medium"/>
                        </a:rPr>
                        <a:t>Collaboration”,</a:t>
                      </a:r>
                      <a:endParaRPr sz="1200">
                        <a:latin typeface="Noto Sans CJK JP Medium"/>
                        <a:cs typeface="Noto Sans CJK JP Medium"/>
                      </a:endParaRPr>
                    </a:p>
                    <a:p>
                      <a:pPr marL="621030" marR="130810" algn="ctr">
                        <a:lnSpc>
                          <a:spcPct val="100000"/>
                        </a:lnSpc>
                      </a:pPr>
                      <a:r>
                        <a:rPr sz="1200" b="0" spc="20" dirty="0">
                          <a:latin typeface="Noto Sans CJK JP Medium"/>
                          <a:cs typeface="Noto Sans CJK JP Medium"/>
                        </a:rPr>
                        <a:t>at </a:t>
                      </a:r>
                      <a:r>
                        <a:rPr sz="1200" b="0" spc="15" dirty="0">
                          <a:latin typeface="Noto Sans CJK JP Medium"/>
                          <a:cs typeface="Noto Sans CJK JP Medium"/>
                        </a:rPr>
                        <a:t>Nobel Prize</a:t>
                      </a:r>
                      <a:r>
                        <a:rPr sz="1200" b="0" spc="-65" dirty="0">
                          <a:latin typeface="Noto Sans CJK JP Medium"/>
                          <a:cs typeface="Noto Sans CJK JP Medium"/>
                        </a:rPr>
                        <a:t> </a:t>
                      </a:r>
                      <a:r>
                        <a:rPr sz="1200" b="0" spc="-15" dirty="0">
                          <a:latin typeface="Noto Sans CJK JP Medium"/>
                          <a:cs typeface="Noto Sans CJK JP Medium"/>
                        </a:rPr>
                        <a:t>Summit, </a:t>
                      </a:r>
                      <a:endParaRPr sz="12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0" spc="-30" dirty="0">
                          <a:latin typeface="Noto Sans CJK JP Medium"/>
                          <a:cs typeface="Noto Sans CJK JP Medium"/>
                        </a:rPr>
                        <a:t>o,</a:t>
                      </a:r>
                      <a:endParaRPr sz="1200">
                        <a:latin typeface="Noto Sans CJK JP Medium"/>
                        <a:cs typeface="Noto Sans CJK JP Medium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</a:pPr>
                      <a:r>
                        <a:rPr sz="1200" b="0" spc="20" dirty="0">
                          <a:latin typeface="Noto Sans CJK JP Medium"/>
                          <a:cs typeface="Noto Sans CJK JP Medium"/>
                        </a:rPr>
                        <a:t>rch </a:t>
                      </a:r>
                      <a:endParaRPr sz="1200">
                        <a:latin typeface="Noto Sans CJK JP Medium"/>
                        <a:cs typeface="Noto Sans CJK JP Medium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" name="object 36"/>
          <p:cNvGrpSpPr/>
          <p:nvPr/>
        </p:nvGrpSpPr>
        <p:grpSpPr>
          <a:xfrm>
            <a:off x="455422" y="103378"/>
            <a:ext cx="694055" cy="645160"/>
            <a:chOff x="455422" y="103378"/>
            <a:chExt cx="694055" cy="645160"/>
          </a:xfrm>
        </p:grpSpPr>
        <p:sp>
          <p:nvSpPr>
            <p:cNvPr id="37" name="object 37"/>
            <p:cNvSpPr/>
            <p:nvPr/>
          </p:nvSpPr>
          <p:spPr>
            <a:xfrm>
              <a:off x="461772" y="109728"/>
              <a:ext cx="681355" cy="632460"/>
            </a:xfrm>
            <a:custGeom>
              <a:avLst/>
              <a:gdLst/>
              <a:ahLst/>
              <a:cxnLst/>
              <a:rect l="l" t="t" r="r" b="b"/>
              <a:pathLst>
                <a:path w="681355" h="632460">
                  <a:moveTo>
                    <a:pt x="340614" y="0"/>
                  </a:moveTo>
                  <a:lnTo>
                    <a:pt x="290281" y="3429"/>
                  </a:lnTo>
                  <a:lnTo>
                    <a:pt x="242241" y="13390"/>
                  </a:lnTo>
                  <a:lnTo>
                    <a:pt x="197021" y="29395"/>
                  </a:lnTo>
                  <a:lnTo>
                    <a:pt x="155147" y="50952"/>
                  </a:lnTo>
                  <a:lnTo>
                    <a:pt x="117147" y="77574"/>
                  </a:lnTo>
                  <a:lnTo>
                    <a:pt x="83548" y="108769"/>
                  </a:lnTo>
                  <a:lnTo>
                    <a:pt x="54875" y="144050"/>
                  </a:lnTo>
                  <a:lnTo>
                    <a:pt x="31658" y="182925"/>
                  </a:lnTo>
                  <a:lnTo>
                    <a:pt x="14421" y="224907"/>
                  </a:lnTo>
                  <a:lnTo>
                    <a:pt x="3693" y="269505"/>
                  </a:lnTo>
                  <a:lnTo>
                    <a:pt x="0" y="316230"/>
                  </a:lnTo>
                  <a:lnTo>
                    <a:pt x="3693" y="362954"/>
                  </a:lnTo>
                  <a:lnTo>
                    <a:pt x="14421" y="407552"/>
                  </a:lnTo>
                  <a:lnTo>
                    <a:pt x="31658" y="449534"/>
                  </a:lnTo>
                  <a:lnTo>
                    <a:pt x="54875" y="488409"/>
                  </a:lnTo>
                  <a:lnTo>
                    <a:pt x="83548" y="523690"/>
                  </a:lnTo>
                  <a:lnTo>
                    <a:pt x="117147" y="554885"/>
                  </a:lnTo>
                  <a:lnTo>
                    <a:pt x="155147" y="581507"/>
                  </a:lnTo>
                  <a:lnTo>
                    <a:pt x="197021" y="603064"/>
                  </a:lnTo>
                  <a:lnTo>
                    <a:pt x="242241" y="619069"/>
                  </a:lnTo>
                  <a:lnTo>
                    <a:pt x="290281" y="629030"/>
                  </a:lnTo>
                  <a:lnTo>
                    <a:pt x="340614" y="632460"/>
                  </a:lnTo>
                  <a:lnTo>
                    <a:pt x="390946" y="629030"/>
                  </a:lnTo>
                  <a:lnTo>
                    <a:pt x="438986" y="619069"/>
                  </a:lnTo>
                  <a:lnTo>
                    <a:pt x="484206" y="603064"/>
                  </a:lnTo>
                  <a:lnTo>
                    <a:pt x="526080" y="581507"/>
                  </a:lnTo>
                  <a:lnTo>
                    <a:pt x="564080" y="554885"/>
                  </a:lnTo>
                  <a:lnTo>
                    <a:pt x="597679" y="523690"/>
                  </a:lnTo>
                  <a:lnTo>
                    <a:pt x="626352" y="488409"/>
                  </a:lnTo>
                  <a:lnTo>
                    <a:pt x="649569" y="449534"/>
                  </a:lnTo>
                  <a:lnTo>
                    <a:pt x="666806" y="407552"/>
                  </a:lnTo>
                  <a:lnTo>
                    <a:pt x="677534" y="362954"/>
                  </a:lnTo>
                  <a:lnTo>
                    <a:pt x="681228" y="316230"/>
                  </a:lnTo>
                  <a:lnTo>
                    <a:pt x="677534" y="269505"/>
                  </a:lnTo>
                  <a:lnTo>
                    <a:pt x="666806" y="224907"/>
                  </a:lnTo>
                  <a:lnTo>
                    <a:pt x="649569" y="182925"/>
                  </a:lnTo>
                  <a:lnTo>
                    <a:pt x="626352" y="144050"/>
                  </a:lnTo>
                  <a:lnTo>
                    <a:pt x="597679" y="108769"/>
                  </a:lnTo>
                  <a:lnTo>
                    <a:pt x="564080" y="77574"/>
                  </a:lnTo>
                  <a:lnTo>
                    <a:pt x="526080" y="50952"/>
                  </a:lnTo>
                  <a:lnTo>
                    <a:pt x="484206" y="29395"/>
                  </a:lnTo>
                  <a:lnTo>
                    <a:pt x="438986" y="13390"/>
                  </a:lnTo>
                  <a:lnTo>
                    <a:pt x="390946" y="3429"/>
                  </a:lnTo>
                  <a:lnTo>
                    <a:pt x="340614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61772" y="109728"/>
              <a:ext cx="681355" cy="632460"/>
            </a:xfrm>
            <a:custGeom>
              <a:avLst/>
              <a:gdLst/>
              <a:ahLst/>
              <a:cxnLst/>
              <a:rect l="l" t="t" r="r" b="b"/>
              <a:pathLst>
                <a:path w="681355" h="632460">
                  <a:moveTo>
                    <a:pt x="0" y="316230"/>
                  </a:moveTo>
                  <a:lnTo>
                    <a:pt x="3693" y="269505"/>
                  </a:lnTo>
                  <a:lnTo>
                    <a:pt x="14421" y="224907"/>
                  </a:lnTo>
                  <a:lnTo>
                    <a:pt x="31658" y="182925"/>
                  </a:lnTo>
                  <a:lnTo>
                    <a:pt x="54875" y="144050"/>
                  </a:lnTo>
                  <a:lnTo>
                    <a:pt x="83548" y="108769"/>
                  </a:lnTo>
                  <a:lnTo>
                    <a:pt x="117147" y="77574"/>
                  </a:lnTo>
                  <a:lnTo>
                    <a:pt x="155147" y="50952"/>
                  </a:lnTo>
                  <a:lnTo>
                    <a:pt x="197021" y="29395"/>
                  </a:lnTo>
                  <a:lnTo>
                    <a:pt x="242241" y="13390"/>
                  </a:lnTo>
                  <a:lnTo>
                    <a:pt x="290281" y="3429"/>
                  </a:lnTo>
                  <a:lnTo>
                    <a:pt x="340614" y="0"/>
                  </a:lnTo>
                  <a:lnTo>
                    <a:pt x="390946" y="3429"/>
                  </a:lnTo>
                  <a:lnTo>
                    <a:pt x="438986" y="13390"/>
                  </a:lnTo>
                  <a:lnTo>
                    <a:pt x="484206" y="29395"/>
                  </a:lnTo>
                  <a:lnTo>
                    <a:pt x="526080" y="50952"/>
                  </a:lnTo>
                  <a:lnTo>
                    <a:pt x="564080" y="77574"/>
                  </a:lnTo>
                  <a:lnTo>
                    <a:pt x="597679" y="108769"/>
                  </a:lnTo>
                  <a:lnTo>
                    <a:pt x="626352" y="144050"/>
                  </a:lnTo>
                  <a:lnTo>
                    <a:pt x="649569" y="182925"/>
                  </a:lnTo>
                  <a:lnTo>
                    <a:pt x="666806" y="224907"/>
                  </a:lnTo>
                  <a:lnTo>
                    <a:pt x="677534" y="269505"/>
                  </a:lnTo>
                  <a:lnTo>
                    <a:pt x="681228" y="316230"/>
                  </a:lnTo>
                  <a:lnTo>
                    <a:pt x="677534" y="362954"/>
                  </a:lnTo>
                  <a:lnTo>
                    <a:pt x="666806" y="407552"/>
                  </a:lnTo>
                  <a:lnTo>
                    <a:pt x="649569" y="449534"/>
                  </a:lnTo>
                  <a:lnTo>
                    <a:pt x="626352" y="488409"/>
                  </a:lnTo>
                  <a:lnTo>
                    <a:pt x="597679" y="523690"/>
                  </a:lnTo>
                  <a:lnTo>
                    <a:pt x="564080" y="554885"/>
                  </a:lnTo>
                  <a:lnTo>
                    <a:pt x="526080" y="581507"/>
                  </a:lnTo>
                  <a:lnTo>
                    <a:pt x="484206" y="603064"/>
                  </a:lnTo>
                  <a:lnTo>
                    <a:pt x="438986" y="619069"/>
                  </a:lnTo>
                  <a:lnTo>
                    <a:pt x="390946" y="629030"/>
                  </a:lnTo>
                  <a:lnTo>
                    <a:pt x="340614" y="632460"/>
                  </a:lnTo>
                  <a:lnTo>
                    <a:pt x="290281" y="629030"/>
                  </a:lnTo>
                  <a:lnTo>
                    <a:pt x="242241" y="619069"/>
                  </a:lnTo>
                  <a:lnTo>
                    <a:pt x="197021" y="603064"/>
                  </a:lnTo>
                  <a:lnTo>
                    <a:pt x="155147" y="581507"/>
                  </a:lnTo>
                  <a:lnTo>
                    <a:pt x="117147" y="554885"/>
                  </a:lnTo>
                  <a:lnTo>
                    <a:pt x="83548" y="523690"/>
                  </a:lnTo>
                  <a:lnTo>
                    <a:pt x="54875" y="488409"/>
                  </a:lnTo>
                  <a:lnTo>
                    <a:pt x="31658" y="449534"/>
                  </a:lnTo>
                  <a:lnTo>
                    <a:pt x="14421" y="407552"/>
                  </a:lnTo>
                  <a:lnTo>
                    <a:pt x="3693" y="362954"/>
                  </a:lnTo>
                  <a:lnTo>
                    <a:pt x="0" y="31623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716381" y="241172"/>
            <a:ext cx="1714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5</a:t>
            </a:r>
            <a:endParaRPr sz="200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54958" y="3089529"/>
            <a:ext cx="4272915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8625" marR="5080" indent="-416559">
              <a:lnSpc>
                <a:spcPct val="100000"/>
              </a:lnSpc>
              <a:spcBef>
                <a:spcPts val="100"/>
              </a:spcBef>
            </a:pPr>
            <a:r>
              <a:rPr sz="3250" b="1" i="1" dirty="0">
                <a:solidFill>
                  <a:srgbClr val="2D75B6"/>
                </a:solidFill>
                <a:latin typeface="Arial"/>
                <a:cs typeface="Arial"/>
              </a:rPr>
              <a:t>Thank you very</a:t>
            </a:r>
            <a:r>
              <a:rPr sz="3250" b="1" i="1" spc="-8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250" b="1" i="1" dirty="0">
                <a:solidFill>
                  <a:srgbClr val="2D75B6"/>
                </a:solidFill>
                <a:latin typeface="Arial"/>
                <a:cs typeface="Arial"/>
              </a:rPr>
              <a:t>much  for your</a:t>
            </a:r>
            <a:r>
              <a:rPr sz="3250" b="1" i="1" spc="-3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3250" b="1" i="1" dirty="0">
                <a:solidFill>
                  <a:srgbClr val="2D75B6"/>
                </a:solidFill>
                <a:latin typeface="Arial"/>
                <a:cs typeface="Arial"/>
              </a:rPr>
              <a:t>attention</a:t>
            </a:r>
            <a:endParaRPr sz="3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4343" y="4815077"/>
            <a:ext cx="2621280" cy="1512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i="1" spc="-15" dirty="0">
                <a:solidFill>
                  <a:srgbClr val="2D75B6"/>
                </a:solidFill>
                <a:latin typeface="Arial"/>
                <a:cs typeface="Arial"/>
              </a:rPr>
              <a:t>Tateo</a:t>
            </a:r>
            <a:r>
              <a:rPr sz="1950" b="1" i="1" spc="-105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</a:rPr>
              <a:t>Arimoto</a:t>
            </a:r>
            <a:endParaRPr sz="1950">
              <a:latin typeface="Arial"/>
              <a:cs typeface="Arial"/>
            </a:endParaRPr>
          </a:p>
          <a:p>
            <a:pPr marL="44450" marR="5080">
              <a:lnSpc>
                <a:spcPct val="100000"/>
              </a:lnSpc>
            </a:pPr>
            <a:r>
              <a:rPr sz="1950" b="1" i="1" spc="-5" dirty="0">
                <a:solidFill>
                  <a:srgbClr val="2D75B6"/>
                </a:solidFill>
                <a:latin typeface="Arial"/>
                <a:cs typeface="Arial"/>
                <a:hlinkClick r:id="rId3"/>
              </a:rPr>
              <a:t>t-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3"/>
              </a:rPr>
              <a:t>arimoto@g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3"/>
              </a:rPr>
              <a:t>r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3"/>
              </a:rPr>
              <a:t>i</a:t>
            </a:r>
            <a:r>
              <a:rPr sz="1950" b="1" i="1" spc="-15" dirty="0">
                <a:solidFill>
                  <a:srgbClr val="2D75B6"/>
                </a:solidFill>
                <a:latin typeface="Arial"/>
                <a:cs typeface="Arial"/>
                <a:hlinkClick r:id="rId3"/>
              </a:rPr>
              <a:t>p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3"/>
              </a:rPr>
              <a:t>s.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3"/>
              </a:rPr>
              <a:t>a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3"/>
              </a:rPr>
              <a:t>c.jp 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4"/>
              </a:rPr>
              <a:t>arimoto@jst.go.jp 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5"/>
              </a:rPr>
              <a:t> 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5"/>
              </a:rPr>
              <a:t>http://www.jst.go.jp 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 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http:/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/</a:t>
            </a:r>
            <a:r>
              <a:rPr sz="1950" b="1" i="1" spc="5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w</a:t>
            </a:r>
            <a:r>
              <a:rPr sz="1950" b="1" i="1" spc="-5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w</a:t>
            </a:r>
            <a:r>
              <a:rPr sz="1950" b="1" i="1" spc="-80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w</a:t>
            </a:r>
            <a:r>
              <a:rPr sz="1950" b="1" i="1" spc="-20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.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g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r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i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ps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.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ac</a:t>
            </a:r>
            <a:r>
              <a:rPr sz="1950" b="1" i="1" spc="-10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.</a:t>
            </a:r>
            <a:r>
              <a:rPr sz="1950" b="1" i="1" dirty="0">
                <a:solidFill>
                  <a:srgbClr val="2D75B6"/>
                </a:solidFill>
                <a:latin typeface="Arial"/>
                <a:cs typeface="Arial"/>
                <a:hlinkClick r:id="rId6"/>
              </a:rPr>
              <a:t>jp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br>
              <a:rPr lang="nl-NL" sz="3100" dirty="0">
                <a:latin typeface="Garamond" panose="02020404030301010803" pitchFamily="18" charset="0"/>
              </a:rPr>
            </a:br>
            <a:r>
              <a:rPr lang="nl-NL" sz="3100" b="1" dirty="0">
                <a:solidFill>
                  <a:srgbClr val="820000"/>
                </a:solidFill>
                <a:latin typeface="Garamond" panose="02020404030301010803" pitchFamily="18" charset="0"/>
              </a:rPr>
              <a:t>Sarah Foxen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Knowledge Exchange Lead at POST, UK Parliament, United Kingdom 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665333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730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8637" y="2262251"/>
            <a:ext cx="5751195" cy="0"/>
          </a:xfrm>
          <a:custGeom>
            <a:avLst/>
            <a:gdLst/>
            <a:ahLst/>
            <a:cxnLst/>
            <a:rect l="l" t="t" r="r" b="b"/>
            <a:pathLst>
              <a:path w="5751195">
                <a:moveTo>
                  <a:pt x="0" y="0"/>
                </a:moveTo>
                <a:lnTo>
                  <a:pt x="5750877" y="0"/>
                </a:lnTo>
              </a:path>
            </a:pathLst>
          </a:custGeom>
          <a:ln w="50800">
            <a:solidFill>
              <a:srgbClr val="EB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8637" y="5891212"/>
            <a:ext cx="5751195" cy="0"/>
          </a:xfrm>
          <a:custGeom>
            <a:avLst/>
            <a:gdLst/>
            <a:ahLst/>
            <a:cxnLst/>
            <a:rect l="l" t="t" r="r" b="b"/>
            <a:pathLst>
              <a:path w="5751195">
                <a:moveTo>
                  <a:pt x="0" y="0"/>
                </a:moveTo>
                <a:lnTo>
                  <a:pt x="5750877" y="0"/>
                </a:lnTo>
              </a:path>
            </a:pathLst>
          </a:custGeom>
          <a:ln w="50800">
            <a:solidFill>
              <a:srgbClr val="EB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926" y="489220"/>
            <a:ext cx="3815246" cy="956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9912" y="2664713"/>
            <a:ext cx="991616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20" dirty="0">
                <a:solidFill>
                  <a:srgbClr val="EBE9E8"/>
                </a:solidFill>
              </a:rPr>
              <a:t>Developing</a:t>
            </a:r>
            <a:r>
              <a:rPr spc="-265" dirty="0">
                <a:solidFill>
                  <a:srgbClr val="EBE9E8"/>
                </a:solidFill>
              </a:rPr>
              <a:t> </a:t>
            </a:r>
            <a:r>
              <a:rPr spc="15" dirty="0">
                <a:solidFill>
                  <a:srgbClr val="EBE9E8"/>
                </a:solidFill>
              </a:rPr>
              <a:t>a</a:t>
            </a:r>
            <a:r>
              <a:rPr spc="-10" dirty="0">
                <a:solidFill>
                  <a:srgbClr val="EBE9E8"/>
                </a:solidFill>
              </a:rPr>
              <a:t> </a:t>
            </a:r>
            <a:r>
              <a:rPr spc="20" dirty="0">
                <a:solidFill>
                  <a:srgbClr val="EBE9E8"/>
                </a:solidFill>
              </a:rPr>
              <a:t>Regional</a:t>
            </a:r>
            <a:r>
              <a:rPr spc="-175" dirty="0">
                <a:solidFill>
                  <a:srgbClr val="EBE9E8"/>
                </a:solidFill>
              </a:rPr>
              <a:t> </a:t>
            </a:r>
            <a:r>
              <a:rPr spc="30" dirty="0">
                <a:solidFill>
                  <a:srgbClr val="EBE9E8"/>
                </a:solidFill>
              </a:rPr>
              <a:t>or</a:t>
            </a:r>
            <a:r>
              <a:rPr spc="-80" dirty="0">
                <a:solidFill>
                  <a:srgbClr val="EBE9E8"/>
                </a:solidFill>
              </a:rPr>
              <a:t> </a:t>
            </a:r>
            <a:r>
              <a:rPr spc="20" dirty="0">
                <a:solidFill>
                  <a:srgbClr val="EBE9E8"/>
                </a:solidFill>
              </a:rPr>
              <a:t>National</a:t>
            </a:r>
            <a:r>
              <a:rPr spc="-250" dirty="0">
                <a:solidFill>
                  <a:srgbClr val="EBE9E8"/>
                </a:solidFill>
              </a:rPr>
              <a:t> </a:t>
            </a:r>
            <a:r>
              <a:rPr spc="20" dirty="0">
                <a:solidFill>
                  <a:srgbClr val="EBE9E8"/>
                </a:solidFill>
              </a:rPr>
              <a:t>Impact</a:t>
            </a:r>
            <a:r>
              <a:rPr spc="-90" dirty="0">
                <a:solidFill>
                  <a:srgbClr val="EBE9E8"/>
                </a:solidFill>
              </a:rPr>
              <a:t> </a:t>
            </a:r>
            <a:r>
              <a:rPr spc="15" dirty="0">
                <a:solidFill>
                  <a:srgbClr val="EBE9E8"/>
                </a:solidFill>
              </a:rPr>
              <a:t>Policy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94690" y="3770376"/>
            <a:ext cx="8949055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dirty="0">
                <a:solidFill>
                  <a:srgbClr val="EBE9E8"/>
                </a:solidFill>
                <a:latin typeface="Tahoma"/>
                <a:cs typeface="Tahoma"/>
              </a:rPr>
              <a:t>Dr</a:t>
            </a:r>
            <a:r>
              <a:rPr sz="2000" spc="-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5" dirty="0">
                <a:solidFill>
                  <a:srgbClr val="EBE9E8"/>
                </a:solidFill>
                <a:latin typeface="Tahoma"/>
                <a:cs typeface="Tahoma"/>
              </a:rPr>
              <a:t>Sarah</a:t>
            </a:r>
            <a:r>
              <a:rPr sz="2000" spc="-90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EBE9E8"/>
                </a:solidFill>
                <a:latin typeface="Tahoma"/>
                <a:cs typeface="Tahoma"/>
              </a:rPr>
              <a:t>Foxen,</a:t>
            </a:r>
            <a:r>
              <a:rPr sz="2000" spc="-2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10" dirty="0">
                <a:solidFill>
                  <a:srgbClr val="EBE9E8"/>
                </a:solidFill>
                <a:latin typeface="Tahoma"/>
                <a:cs typeface="Tahoma"/>
              </a:rPr>
              <a:t>Knowledge</a:t>
            </a:r>
            <a:r>
              <a:rPr sz="2000" spc="-10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EBE9E8"/>
                </a:solidFill>
                <a:latin typeface="Tahoma"/>
                <a:cs typeface="Tahoma"/>
              </a:rPr>
              <a:t>Exchange</a:t>
            </a:r>
            <a:r>
              <a:rPr sz="2000" spc="-10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EBE9E8"/>
                </a:solidFill>
                <a:latin typeface="Tahoma"/>
                <a:cs typeface="Tahoma"/>
              </a:rPr>
              <a:t>Lead</a:t>
            </a:r>
            <a:r>
              <a:rPr sz="2000" spc="5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EBE9E8"/>
                </a:solidFill>
                <a:latin typeface="Tahoma"/>
                <a:cs typeface="Tahoma"/>
              </a:rPr>
              <a:t>Parliamentary</a:t>
            </a:r>
            <a:r>
              <a:rPr sz="2000" spc="-130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5" dirty="0">
                <a:solidFill>
                  <a:srgbClr val="EBE9E8"/>
                </a:solidFill>
                <a:latin typeface="Tahoma"/>
                <a:cs typeface="Tahoma"/>
              </a:rPr>
              <a:t>Office</a:t>
            </a:r>
            <a:r>
              <a:rPr sz="2000" spc="-40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20" dirty="0">
                <a:solidFill>
                  <a:srgbClr val="EBE9E8"/>
                </a:solidFill>
                <a:latin typeface="Tahoma"/>
                <a:cs typeface="Tahoma"/>
              </a:rPr>
              <a:t>of</a:t>
            </a:r>
            <a:r>
              <a:rPr sz="2000" spc="-6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EBE9E8"/>
                </a:solidFill>
                <a:latin typeface="Tahoma"/>
                <a:cs typeface="Tahoma"/>
              </a:rPr>
              <a:t>Science</a:t>
            </a:r>
            <a:r>
              <a:rPr sz="2000" spc="3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5" dirty="0">
                <a:solidFill>
                  <a:srgbClr val="EBE9E8"/>
                </a:solidFill>
                <a:latin typeface="Tahoma"/>
                <a:cs typeface="Tahoma"/>
              </a:rPr>
              <a:t>and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690" y="3980497"/>
            <a:ext cx="299720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30" dirty="0">
                <a:solidFill>
                  <a:srgbClr val="EBE9E8"/>
                </a:solidFill>
                <a:latin typeface="Tahoma"/>
                <a:cs typeface="Tahoma"/>
              </a:rPr>
              <a:t>Technology, </a:t>
            </a:r>
            <a:r>
              <a:rPr sz="2000" spc="20" dirty="0">
                <a:solidFill>
                  <a:srgbClr val="EBE9E8"/>
                </a:solidFill>
                <a:latin typeface="Tahoma"/>
                <a:cs typeface="Tahoma"/>
              </a:rPr>
              <a:t>UK</a:t>
            </a:r>
            <a:r>
              <a:rPr sz="2000" spc="-229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EBE9E8"/>
                </a:solidFill>
                <a:latin typeface="Tahoma"/>
                <a:cs typeface="Tahoma"/>
              </a:rPr>
              <a:t>Parliament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9290" y="5010848"/>
            <a:ext cx="48101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solidFill>
                  <a:srgbClr val="EBE9E8"/>
                </a:solidFill>
                <a:latin typeface="Tahoma"/>
                <a:cs typeface="Tahoma"/>
              </a:rPr>
              <a:t>AESIS </a:t>
            </a:r>
            <a:r>
              <a:rPr sz="2000" spc="5" dirty="0">
                <a:solidFill>
                  <a:srgbClr val="EBE9E8"/>
                </a:solidFill>
                <a:latin typeface="Tahoma"/>
                <a:cs typeface="Tahoma"/>
              </a:rPr>
              <a:t>Impact Of </a:t>
            </a:r>
            <a:r>
              <a:rPr sz="2000" spc="-10" dirty="0">
                <a:solidFill>
                  <a:srgbClr val="EBE9E8"/>
                </a:solidFill>
                <a:latin typeface="Tahoma"/>
                <a:cs typeface="Tahoma"/>
              </a:rPr>
              <a:t>Science </a:t>
            </a:r>
            <a:r>
              <a:rPr sz="2000" spc="10" dirty="0">
                <a:solidFill>
                  <a:srgbClr val="EBE9E8"/>
                </a:solidFill>
                <a:latin typeface="Tahoma"/>
                <a:cs typeface="Tahoma"/>
              </a:rPr>
              <a:t>| </a:t>
            </a:r>
            <a:r>
              <a:rPr sz="2000" spc="5" dirty="0">
                <a:solidFill>
                  <a:srgbClr val="EBE9E8"/>
                </a:solidFill>
                <a:latin typeface="Tahoma"/>
                <a:cs typeface="Tahoma"/>
              </a:rPr>
              <a:t>23</a:t>
            </a:r>
            <a:r>
              <a:rPr sz="2025" spc="7" baseline="24691" dirty="0">
                <a:solidFill>
                  <a:srgbClr val="EBE9E8"/>
                </a:solidFill>
                <a:latin typeface="Tahoma"/>
                <a:cs typeface="Tahoma"/>
              </a:rPr>
              <a:t>rd </a:t>
            </a:r>
            <a:r>
              <a:rPr sz="2000" dirty="0">
                <a:solidFill>
                  <a:srgbClr val="EBE9E8"/>
                </a:solidFill>
                <a:latin typeface="Tahoma"/>
                <a:cs typeface="Tahoma"/>
              </a:rPr>
              <a:t>June</a:t>
            </a:r>
            <a:r>
              <a:rPr sz="2000" spc="-20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2000" spc="25" dirty="0">
                <a:solidFill>
                  <a:srgbClr val="EBE9E8"/>
                </a:solidFill>
                <a:latin typeface="Tahoma"/>
                <a:cs typeface="Tahoma"/>
              </a:rPr>
              <a:t>2021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Tateo Arimoto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Deputy Director General, </a:t>
            </a:r>
            <a:r>
              <a:rPr lang="en-AU" sz="2500" i="1" dirty="0" err="1">
                <a:latin typeface="Garamond" panose="02020404030301010803" pitchFamily="18" charset="0"/>
              </a:rPr>
              <a:t>Center</a:t>
            </a:r>
            <a:r>
              <a:rPr lang="en-AU" sz="2500" i="1" dirty="0">
                <a:latin typeface="Garamond" panose="02020404030301010803" pitchFamily="18" charset="0"/>
              </a:rPr>
              <a:t> for Research and Development Strategy (CRDS), Japan Science and Technology Agency (JST), Japan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730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5223" y="815976"/>
            <a:ext cx="331026" cy="38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79585" y="845839"/>
            <a:ext cx="250190" cy="149225"/>
            <a:chOff x="1079585" y="845839"/>
            <a:chExt cx="250190" cy="149225"/>
          </a:xfrm>
        </p:grpSpPr>
        <p:sp>
          <p:nvSpPr>
            <p:cNvPr id="5" name="object 5"/>
            <p:cNvSpPr/>
            <p:nvPr/>
          </p:nvSpPr>
          <p:spPr>
            <a:xfrm>
              <a:off x="1079585" y="845839"/>
              <a:ext cx="115592" cy="1492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6051" y="845839"/>
              <a:ext cx="113197" cy="1462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383487" y="824763"/>
            <a:ext cx="1009015" cy="170815"/>
          </a:xfrm>
          <a:custGeom>
            <a:avLst/>
            <a:gdLst/>
            <a:ahLst/>
            <a:cxnLst/>
            <a:rect l="l" t="t" r="r" b="b"/>
            <a:pathLst>
              <a:path w="1009014" h="170815">
                <a:moveTo>
                  <a:pt x="99161" y="67551"/>
                </a:moveTo>
                <a:lnTo>
                  <a:pt x="96139" y="47828"/>
                </a:lnTo>
                <a:lnTo>
                  <a:pt x="93179" y="43205"/>
                </a:lnTo>
                <a:lnTo>
                  <a:pt x="86766" y="33235"/>
                </a:lnTo>
                <a:lnTo>
                  <a:pt x="72034" y="25031"/>
                </a:lnTo>
                <a:lnTo>
                  <a:pt x="72034" y="68745"/>
                </a:lnTo>
                <a:lnTo>
                  <a:pt x="70739" y="79311"/>
                </a:lnTo>
                <a:lnTo>
                  <a:pt x="66433" y="87299"/>
                </a:lnTo>
                <a:lnTo>
                  <a:pt x="58547" y="92354"/>
                </a:lnTo>
                <a:lnTo>
                  <a:pt x="46469" y="94119"/>
                </a:lnTo>
                <a:lnTo>
                  <a:pt x="26606" y="94119"/>
                </a:lnTo>
                <a:lnTo>
                  <a:pt x="26606" y="43205"/>
                </a:lnTo>
                <a:lnTo>
                  <a:pt x="46202" y="43205"/>
                </a:lnTo>
                <a:lnTo>
                  <a:pt x="57492" y="44831"/>
                </a:lnTo>
                <a:lnTo>
                  <a:pt x="65570" y="49669"/>
                </a:lnTo>
                <a:lnTo>
                  <a:pt x="70421" y="57658"/>
                </a:lnTo>
                <a:lnTo>
                  <a:pt x="72034" y="68745"/>
                </a:lnTo>
                <a:lnTo>
                  <a:pt x="72034" y="25031"/>
                </a:lnTo>
                <a:lnTo>
                  <a:pt x="70548" y="24193"/>
                </a:lnTo>
                <a:lnTo>
                  <a:pt x="46977" y="21082"/>
                </a:lnTo>
                <a:lnTo>
                  <a:pt x="0" y="21082"/>
                </a:lnTo>
                <a:lnTo>
                  <a:pt x="0" y="167309"/>
                </a:lnTo>
                <a:lnTo>
                  <a:pt x="26606" y="167309"/>
                </a:lnTo>
                <a:lnTo>
                  <a:pt x="26606" y="115887"/>
                </a:lnTo>
                <a:lnTo>
                  <a:pt x="49453" y="115887"/>
                </a:lnTo>
                <a:lnTo>
                  <a:pt x="70866" y="112522"/>
                </a:lnTo>
                <a:lnTo>
                  <a:pt x="86436" y="102870"/>
                </a:lnTo>
                <a:lnTo>
                  <a:pt x="91897" y="94119"/>
                </a:lnTo>
                <a:lnTo>
                  <a:pt x="95948" y="87642"/>
                </a:lnTo>
                <a:lnTo>
                  <a:pt x="99161" y="67551"/>
                </a:lnTo>
                <a:close/>
              </a:path>
              <a:path w="1009014" h="170815">
                <a:moveTo>
                  <a:pt x="216039" y="146989"/>
                </a:moveTo>
                <a:lnTo>
                  <a:pt x="214337" y="147751"/>
                </a:lnTo>
                <a:lnTo>
                  <a:pt x="212102" y="148183"/>
                </a:lnTo>
                <a:lnTo>
                  <a:pt x="204660" y="148183"/>
                </a:lnTo>
                <a:lnTo>
                  <a:pt x="200901" y="145961"/>
                </a:lnTo>
                <a:lnTo>
                  <a:pt x="200901" y="117424"/>
                </a:lnTo>
                <a:lnTo>
                  <a:pt x="200901" y="86169"/>
                </a:lnTo>
                <a:lnTo>
                  <a:pt x="197866" y="70281"/>
                </a:lnTo>
                <a:lnTo>
                  <a:pt x="197713" y="69469"/>
                </a:lnTo>
                <a:lnTo>
                  <a:pt x="188874" y="58216"/>
                </a:lnTo>
                <a:lnTo>
                  <a:pt x="175412" y="51866"/>
                </a:lnTo>
                <a:lnTo>
                  <a:pt x="158369" y="49872"/>
                </a:lnTo>
                <a:lnTo>
                  <a:pt x="141833" y="51765"/>
                </a:lnTo>
                <a:lnTo>
                  <a:pt x="127584" y="57785"/>
                </a:lnTo>
                <a:lnTo>
                  <a:pt x="117297" y="68351"/>
                </a:lnTo>
                <a:lnTo>
                  <a:pt x="112598" y="83947"/>
                </a:lnTo>
                <a:lnTo>
                  <a:pt x="138010" y="88138"/>
                </a:lnTo>
                <a:lnTo>
                  <a:pt x="139636" y="80416"/>
                </a:lnTo>
                <a:lnTo>
                  <a:pt x="143383" y="74828"/>
                </a:lnTo>
                <a:lnTo>
                  <a:pt x="149110" y="71424"/>
                </a:lnTo>
                <a:lnTo>
                  <a:pt x="156654" y="70281"/>
                </a:lnTo>
                <a:lnTo>
                  <a:pt x="164261" y="71335"/>
                </a:lnTo>
                <a:lnTo>
                  <a:pt x="170065" y="74625"/>
                </a:lnTo>
                <a:lnTo>
                  <a:pt x="173761" y="80340"/>
                </a:lnTo>
                <a:lnTo>
                  <a:pt x="174980" y="88138"/>
                </a:lnTo>
                <a:lnTo>
                  <a:pt x="175056" y="101536"/>
                </a:lnTo>
                <a:lnTo>
                  <a:pt x="175056" y="117424"/>
                </a:lnTo>
                <a:lnTo>
                  <a:pt x="175056" y="132295"/>
                </a:lnTo>
                <a:lnTo>
                  <a:pt x="172910" y="140614"/>
                </a:lnTo>
                <a:lnTo>
                  <a:pt x="167360" y="146507"/>
                </a:lnTo>
                <a:lnTo>
                  <a:pt x="159753" y="150012"/>
                </a:lnTo>
                <a:lnTo>
                  <a:pt x="151434" y="151168"/>
                </a:lnTo>
                <a:lnTo>
                  <a:pt x="140754" y="151168"/>
                </a:lnTo>
                <a:lnTo>
                  <a:pt x="135013" y="144767"/>
                </a:lnTo>
                <a:lnTo>
                  <a:pt x="135013" y="136309"/>
                </a:lnTo>
                <a:lnTo>
                  <a:pt x="137274" y="127812"/>
                </a:lnTo>
                <a:lnTo>
                  <a:pt x="144386" y="121742"/>
                </a:lnTo>
                <a:lnTo>
                  <a:pt x="156819" y="118237"/>
                </a:lnTo>
                <a:lnTo>
                  <a:pt x="175056" y="117424"/>
                </a:lnTo>
                <a:lnTo>
                  <a:pt x="175056" y="101536"/>
                </a:lnTo>
                <a:lnTo>
                  <a:pt x="145199" y="102895"/>
                </a:lnTo>
                <a:lnTo>
                  <a:pt x="124625" y="109943"/>
                </a:lnTo>
                <a:lnTo>
                  <a:pt x="112737" y="122161"/>
                </a:lnTo>
                <a:lnTo>
                  <a:pt x="108915" y="139039"/>
                </a:lnTo>
                <a:lnTo>
                  <a:pt x="111391" y="152184"/>
                </a:lnTo>
                <a:lnTo>
                  <a:pt x="118376" y="162013"/>
                </a:lnTo>
                <a:lnTo>
                  <a:pt x="129133" y="168173"/>
                </a:lnTo>
                <a:lnTo>
                  <a:pt x="142976" y="170307"/>
                </a:lnTo>
                <a:lnTo>
                  <a:pt x="153835" y="169303"/>
                </a:lnTo>
                <a:lnTo>
                  <a:pt x="163398" y="166027"/>
                </a:lnTo>
                <a:lnTo>
                  <a:pt x="171196" y="160032"/>
                </a:lnTo>
                <a:lnTo>
                  <a:pt x="176618" y="151168"/>
                </a:lnTo>
                <a:lnTo>
                  <a:pt x="176771" y="150914"/>
                </a:lnTo>
                <a:lnTo>
                  <a:pt x="179895" y="159156"/>
                </a:lnTo>
                <a:lnTo>
                  <a:pt x="185102" y="164871"/>
                </a:lnTo>
                <a:lnTo>
                  <a:pt x="192379" y="168198"/>
                </a:lnTo>
                <a:lnTo>
                  <a:pt x="201663" y="169278"/>
                </a:lnTo>
                <a:lnTo>
                  <a:pt x="207657" y="169278"/>
                </a:lnTo>
                <a:lnTo>
                  <a:pt x="212356" y="168338"/>
                </a:lnTo>
                <a:lnTo>
                  <a:pt x="216039" y="166547"/>
                </a:lnTo>
                <a:lnTo>
                  <a:pt x="216039" y="150914"/>
                </a:lnTo>
                <a:lnTo>
                  <a:pt x="216039" y="148183"/>
                </a:lnTo>
                <a:lnTo>
                  <a:pt x="216039" y="146989"/>
                </a:lnTo>
                <a:close/>
              </a:path>
              <a:path w="1009014" h="170815">
                <a:moveTo>
                  <a:pt x="299110" y="50126"/>
                </a:moveTo>
                <a:lnTo>
                  <a:pt x="281152" y="51930"/>
                </a:lnTo>
                <a:lnTo>
                  <a:pt x="267982" y="58839"/>
                </a:lnTo>
                <a:lnTo>
                  <a:pt x="259067" y="69850"/>
                </a:lnTo>
                <a:lnTo>
                  <a:pt x="253860" y="83947"/>
                </a:lnTo>
                <a:lnTo>
                  <a:pt x="250609" y="52603"/>
                </a:lnTo>
                <a:lnTo>
                  <a:pt x="228536" y="52603"/>
                </a:lnTo>
                <a:lnTo>
                  <a:pt x="228536" y="167309"/>
                </a:lnTo>
                <a:lnTo>
                  <a:pt x="254635" y="167309"/>
                </a:lnTo>
                <a:lnTo>
                  <a:pt x="254635" y="111201"/>
                </a:lnTo>
                <a:lnTo>
                  <a:pt x="257314" y="96342"/>
                </a:lnTo>
                <a:lnTo>
                  <a:pt x="264350" y="85902"/>
                </a:lnTo>
                <a:lnTo>
                  <a:pt x="274231" y="79730"/>
                </a:lnTo>
                <a:lnTo>
                  <a:pt x="285432" y="77711"/>
                </a:lnTo>
                <a:lnTo>
                  <a:pt x="289699" y="77711"/>
                </a:lnTo>
                <a:lnTo>
                  <a:pt x="293395" y="78219"/>
                </a:lnTo>
                <a:lnTo>
                  <a:pt x="296646" y="79171"/>
                </a:lnTo>
                <a:lnTo>
                  <a:pt x="299110" y="50126"/>
                </a:lnTo>
                <a:close/>
              </a:path>
              <a:path w="1009014" h="170815">
                <a:moveTo>
                  <a:pt x="353098" y="145453"/>
                </a:moveTo>
                <a:lnTo>
                  <a:pt x="350621" y="146215"/>
                </a:lnTo>
                <a:lnTo>
                  <a:pt x="348145" y="146723"/>
                </a:lnTo>
                <a:lnTo>
                  <a:pt x="338899" y="146723"/>
                </a:lnTo>
                <a:lnTo>
                  <a:pt x="334721" y="143992"/>
                </a:lnTo>
                <a:lnTo>
                  <a:pt x="334721" y="1435"/>
                </a:lnTo>
                <a:lnTo>
                  <a:pt x="308622" y="1435"/>
                </a:lnTo>
                <a:lnTo>
                  <a:pt x="308622" y="142963"/>
                </a:lnTo>
                <a:lnTo>
                  <a:pt x="310870" y="154940"/>
                </a:lnTo>
                <a:lnTo>
                  <a:pt x="316966" y="163106"/>
                </a:lnTo>
                <a:lnTo>
                  <a:pt x="325907" y="167792"/>
                </a:lnTo>
                <a:lnTo>
                  <a:pt x="336677" y="169278"/>
                </a:lnTo>
                <a:lnTo>
                  <a:pt x="341642" y="169278"/>
                </a:lnTo>
                <a:lnTo>
                  <a:pt x="346354" y="168605"/>
                </a:lnTo>
                <a:lnTo>
                  <a:pt x="352336" y="167068"/>
                </a:lnTo>
                <a:lnTo>
                  <a:pt x="353098" y="145453"/>
                </a:lnTo>
                <a:close/>
              </a:path>
              <a:path w="1009014" h="170815">
                <a:moveTo>
                  <a:pt x="393661" y="52603"/>
                </a:moveTo>
                <a:lnTo>
                  <a:pt x="367474" y="52603"/>
                </a:lnTo>
                <a:lnTo>
                  <a:pt x="367474" y="167309"/>
                </a:lnTo>
                <a:lnTo>
                  <a:pt x="393661" y="167309"/>
                </a:lnTo>
                <a:lnTo>
                  <a:pt x="393661" y="52603"/>
                </a:lnTo>
                <a:close/>
              </a:path>
              <a:path w="1009014" h="170815">
                <a:moveTo>
                  <a:pt x="397598" y="6223"/>
                </a:moveTo>
                <a:lnTo>
                  <a:pt x="390156" y="0"/>
                </a:lnTo>
                <a:lnTo>
                  <a:pt x="371233" y="0"/>
                </a:lnTo>
                <a:lnTo>
                  <a:pt x="363804" y="6223"/>
                </a:lnTo>
                <a:lnTo>
                  <a:pt x="363804" y="26035"/>
                </a:lnTo>
                <a:lnTo>
                  <a:pt x="371233" y="32791"/>
                </a:lnTo>
                <a:lnTo>
                  <a:pt x="390156" y="32791"/>
                </a:lnTo>
                <a:lnTo>
                  <a:pt x="397598" y="26035"/>
                </a:lnTo>
                <a:lnTo>
                  <a:pt x="397598" y="6223"/>
                </a:lnTo>
                <a:close/>
              </a:path>
              <a:path w="1009014" h="170815">
                <a:moveTo>
                  <a:pt x="516521" y="146989"/>
                </a:moveTo>
                <a:lnTo>
                  <a:pt x="514731" y="147751"/>
                </a:lnTo>
                <a:lnTo>
                  <a:pt x="512508" y="148183"/>
                </a:lnTo>
                <a:lnTo>
                  <a:pt x="505053" y="148183"/>
                </a:lnTo>
                <a:lnTo>
                  <a:pt x="501294" y="145961"/>
                </a:lnTo>
                <a:lnTo>
                  <a:pt x="501294" y="117424"/>
                </a:lnTo>
                <a:lnTo>
                  <a:pt x="501294" y="86169"/>
                </a:lnTo>
                <a:lnTo>
                  <a:pt x="498271" y="70281"/>
                </a:lnTo>
                <a:lnTo>
                  <a:pt x="498119" y="69469"/>
                </a:lnTo>
                <a:lnTo>
                  <a:pt x="489267" y="58216"/>
                </a:lnTo>
                <a:lnTo>
                  <a:pt x="475805" y="51866"/>
                </a:lnTo>
                <a:lnTo>
                  <a:pt x="458774" y="49872"/>
                </a:lnTo>
                <a:lnTo>
                  <a:pt x="442226" y="51765"/>
                </a:lnTo>
                <a:lnTo>
                  <a:pt x="427990" y="57785"/>
                </a:lnTo>
                <a:lnTo>
                  <a:pt x="417690" y="68351"/>
                </a:lnTo>
                <a:lnTo>
                  <a:pt x="413004" y="83947"/>
                </a:lnTo>
                <a:lnTo>
                  <a:pt x="438416" y="88138"/>
                </a:lnTo>
                <a:lnTo>
                  <a:pt x="440067" y="80416"/>
                </a:lnTo>
                <a:lnTo>
                  <a:pt x="443814" y="74828"/>
                </a:lnTo>
                <a:lnTo>
                  <a:pt x="449529" y="71424"/>
                </a:lnTo>
                <a:lnTo>
                  <a:pt x="457060" y="70281"/>
                </a:lnTo>
                <a:lnTo>
                  <a:pt x="464667" y="71335"/>
                </a:lnTo>
                <a:lnTo>
                  <a:pt x="470458" y="74625"/>
                </a:lnTo>
                <a:lnTo>
                  <a:pt x="474167" y="80340"/>
                </a:lnTo>
                <a:lnTo>
                  <a:pt x="475373" y="88138"/>
                </a:lnTo>
                <a:lnTo>
                  <a:pt x="475462" y="101536"/>
                </a:lnTo>
                <a:lnTo>
                  <a:pt x="475462" y="117424"/>
                </a:lnTo>
                <a:lnTo>
                  <a:pt x="475462" y="132295"/>
                </a:lnTo>
                <a:lnTo>
                  <a:pt x="473303" y="140614"/>
                </a:lnTo>
                <a:lnTo>
                  <a:pt x="467753" y="146507"/>
                </a:lnTo>
                <a:lnTo>
                  <a:pt x="460146" y="150012"/>
                </a:lnTo>
                <a:lnTo>
                  <a:pt x="451840" y="151168"/>
                </a:lnTo>
                <a:lnTo>
                  <a:pt x="441147" y="151168"/>
                </a:lnTo>
                <a:lnTo>
                  <a:pt x="435406" y="144767"/>
                </a:lnTo>
                <a:lnTo>
                  <a:pt x="435406" y="136309"/>
                </a:lnTo>
                <a:lnTo>
                  <a:pt x="437680" y="127812"/>
                </a:lnTo>
                <a:lnTo>
                  <a:pt x="444817" y="121742"/>
                </a:lnTo>
                <a:lnTo>
                  <a:pt x="457250" y="118237"/>
                </a:lnTo>
                <a:lnTo>
                  <a:pt x="475462" y="117424"/>
                </a:lnTo>
                <a:lnTo>
                  <a:pt x="475462" y="101536"/>
                </a:lnTo>
                <a:lnTo>
                  <a:pt x="445592" y="102895"/>
                </a:lnTo>
                <a:lnTo>
                  <a:pt x="425030" y="109943"/>
                </a:lnTo>
                <a:lnTo>
                  <a:pt x="413143" y="122161"/>
                </a:lnTo>
                <a:lnTo>
                  <a:pt x="409308" y="139039"/>
                </a:lnTo>
                <a:lnTo>
                  <a:pt x="411810" y="152184"/>
                </a:lnTo>
                <a:lnTo>
                  <a:pt x="418807" y="162013"/>
                </a:lnTo>
                <a:lnTo>
                  <a:pt x="429564" y="168173"/>
                </a:lnTo>
                <a:lnTo>
                  <a:pt x="443369" y="170307"/>
                </a:lnTo>
                <a:lnTo>
                  <a:pt x="454228" y="169303"/>
                </a:lnTo>
                <a:lnTo>
                  <a:pt x="463791" y="166027"/>
                </a:lnTo>
                <a:lnTo>
                  <a:pt x="471601" y="160032"/>
                </a:lnTo>
                <a:lnTo>
                  <a:pt x="477012" y="151168"/>
                </a:lnTo>
                <a:lnTo>
                  <a:pt x="477164" y="150914"/>
                </a:lnTo>
                <a:lnTo>
                  <a:pt x="480288" y="159156"/>
                </a:lnTo>
                <a:lnTo>
                  <a:pt x="485508" y="164871"/>
                </a:lnTo>
                <a:lnTo>
                  <a:pt x="492785" y="168198"/>
                </a:lnTo>
                <a:lnTo>
                  <a:pt x="502069" y="169278"/>
                </a:lnTo>
                <a:lnTo>
                  <a:pt x="508063" y="169278"/>
                </a:lnTo>
                <a:lnTo>
                  <a:pt x="512762" y="168338"/>
                </a:lnTo>
                <a:lnTo>
                  <a:pt x="516521" y="166547"/>
                </a:lnTo>
                <a:lnTo>
                  <a:pt x="516521" y="150914"/>
                </a:lnTo>
                <a:lnTo>
                  <a:pt x="516521" y="148183"/>
                </a:lnTo>
                <a:lnTo>
                  <a:pt x="516521" y="146989"/>
                </a:lnTo>
                <a:close/>
              </a:path>
              <a:path w="1009014" h="170815">
                <a:moveTo>
                  <a:pt x="690041" y="84899"/>
                </a:moveTo>
                <a:lnTo>
                  <a:pt x="687489" y="69037"/>
                </a:lnTo>
                <a:lnTo>
                  <a:pt x="680453" y="58153"/>
                </a:lnTo>
                <a:lnTo>
                  <a:pt x="669823" y="51879"/>
                </a:lnTo>
                <a:lnTo>
                  <a:pt x="656501" y="49872"/>
                </a:lnTo>
                <a:lnTo>
                  <a:pt x="644804" y="51282"/>
                </a:lnTo>
                <a:lnTo>
                  <a:pt x="634377" y="55765"/>
                </a:lnTo>
                <a:lnTo>
                  <a:pt x="625894" y="63639"/>
                </a:lnTo>
                <a:lnTo>
                  <a:pt x="619963" y="75234"/>
                </a:lnTo>
                <a:lnTo>
                  <a:pt x="616077" y="63423"/>
                </a:lnTo>
                <a:lnTo>
                  <a:pt x="609244" y="55575"/>
                </a:lnTo>
                <a:lnTo>
                  <a:pt x="599986" y="51219"/>
                </a:lnTo>
                <a:lnTo>
                  <a:pt x="588822" y="49872"/>
                </a:lnTo>
                <a:lnTo>
                  <a:pt x="577392" y="51282"/>
                </a:lnTo>
                <a:lnTo>
                  <a:pt x="567309" y="55702"/>
                </a:lnTo>
                <a:lnTo>
                  <a:pt x="559117" y="63423"/>
                </a:lnTo>
                <a:lnTo>
                  <a:pt x="553313" y="74726"/>
                </a:lnTo>
                <a:lnTo>
                  <a:pt x="550075" y="52603"/>
                </a:lnTo>
                <a:lnTo>
                  <a:pt x="528929" y="52603"/>
                </a:lnTo>
                <a:lnTo>
                  <a:pt x="528929" y="167309"/>
                </a:lnTo>
                <a:lnTo>
                  <a:pt x="555028" y="167309"/>
                </a:lnTo>
                <a:lnTo>
                  <a:pt x="555028" y="102565"/>
                </a:lnTo>
                <a:lnTo>
                  <a:pt x="557009" y="88455"/>
                </a:lnTo>
                <a:lnTo>
                  <a:pt x="562279" y="78994"/>
                </a:lnTo>
                <a:lnTo>
                  <a:pt x="569823" y="73660"/>
                </a:lnTo>
                <a:lnTo>
                  <a:pt x="578637" y="71996"/>
                </a:lnTo>
                <a:lnTo>
                  <a:pt x="586778" y="73533"/>
                </a:lnTo>
                <a:lnTo>
                  <a:pt x="592328" y="77927"/>
                </a:lnTo>
                <a:lnTo>
                  <a:pt x="595515" y="84899"/>
                </a:lnTo>
                <a:lnTo>
                  <a:pt x="596531" y="94119"/>
                </a:lnTo>
                <a:lnTo>
                  <a:pt x="596531" y="167309"/>
                </a:lnTo>
                <a:lnTo>
                  <a:pt x="622439" y="167309"/>
                </a:lnTo>
                <a:lnTo>
                  <a:pt x="622439" y="102311"/>
                </a:lnTo>
                <a:lnTo>
                  <a:pt x="624459" y="88353"/>
                </a:lnTo>
                <a:lnTo>
                  <a:pt x="629793" y="78955"/>
                </a:lnTo>
                <a:lnTo>
                  <a:pt x="637425" y="73660"/>
                </a:lnTo>
                <a:lnTo>
                  <a:pt x="646315" y="71996"/>
                </a:lnTo>
                <a:lnTo>
                  <a:pt x="654304" y="73533"/>
                </a:lnTo>
                <a:lnTo>
                  <a:pt x="659777" y="77927"/>
                </a:lnTo>
                <a:lnTo>
                  <a:pt x="662927" y="84899"/>
                </a:lnTo>
                <a:lnTo>
                  <a:pt x="663943" y="94119"/>
                </a:lnTo>
                <a:lnTo>
                  <a:pt x="663943" y="167309"/>
                </a:lnTo>
                <a:lnTo>
                  <a:pt x="690041" y="167309"/>
                </a:lnTo>
                <a:lnTo>
                  <a:pt x="690041" y="84899"/>
                </a:lnTo>
                <a:close/>
              </a:path>
              <a:path w="1009014" h="170815">
                <a:moveTo>
                  <a:pt x="805967" y="99580"/>
                </a:moveTo>
                <a:lnTo>
                  <a:pt x="805738" y="98044"/>
                </a:lnTo>
                <a:lnTo>
                  <a:pt x="803008" y="79565"/>
                </a:lnTo>
                <a:lnTo>
                  <a:pt x="797521" y="69773"/>
                </a:lnTo>
                <a:lnTo>
                  <a:pt x="794181" y="63830"/>
                </a:lnTo>
                <a:lnTo>
                  <a:pt x="780821" y="54406"/>
                </a:lnTo>
                <a:lnTo>
                  <a:pt x="780821" y="93611"/>
                </a:lnTo>
                <a:lnTo>
                  <a:pt x="780821" y="96583"/>
                </a:lnTo>
                <a:lnTo>
                  <a:pt x="780554" y="98044"/>
                </a:lnTo>
                <a:lnTo>
                  <a:pt x="731621" y="98044"/>
                </a:lnTo>
                <a:lnTo>
                  <a:pt x="734364" y="86207"/>
                </a:lnTo>
                <a:lnTo>
                  <a:pt x="739863" y="77317"/>
                </a:lnTo>
                <a:lnTo>
                  <a:pt x="747890" y="71716"/>
                </a:lnTo>
                <a:lnTo>
                  <a:pt x="758240" y="69773"/>
                </a:lnTo>
                <a:lnTo>
                  <a:pt x="767715" y="71653"/>
                </a:lnTo>
                <a:lnTo>
                  <a:pt x="774814" y="76758"/>
                </a:lnTo>
                <a:lnTo>
                  <a:pt x="779272" y="84328"/>
                </a:lnTo>
                <a:lnTo>
                  <a:pt x="780821" y="93611"/>
                </a:lnTo>
                <a:lnTo>
                  <a:pt x="780821" y="54406"/>
                </a:lnTo>
                <a:lnTo>
                  <a:pt x="779627" y="53555"/>
                </a:lnTo>
                <a:lnTo>
                  <a:pt x="759434" y="49872"/>
                </a:lnTo>
                <a:lnTo>
                  <a:pt x="737108" y="54013"/>
                </a:lnTo>
                <a:lnTo>
                  <a:pt x="720178" y="66027"/>
                </a:lnTo>
                <a:lnTo>
                  <a:pt x="709447" y="85293"/>
                </a:lnTo>
                <a:lnTo>
                  <a:pt x="705700" y="111201"/>
                </a:lnTo>
                <a:lnTo>
                  <a:pt x="709536" y="136359"/>
                </a:lnTo>
                <a:lnTo>
                  <a:pt x="720318" y="154914"/>
                </a:lnTo>
                <a:lnTo>
                  <a:pt x="736993" y="166382"/>
                </a:lnTo>
                <a:lnTo>
                  <a:pt x="758482" y="170307"/>
                </a:lnTo>
                <a:lnTo>
                  <a:pt x="774407" y="168706"/>
                </a:lnTo>
                <a:lnTo>
                  <a:pt x="788289" y="163423"/>
                </a:lnTo>
                <a:lnTo>
                  <a:pt x="799020" y="153758"/>
                </a:lnTo>
                <a:lnTo>
                  <a:pt x="800684" y="149974"/>
                </a:lnTo>
                <a:lnTo>
                  <a:pt x="805459" y="139039"/>
                </a:lnTo>
                <a:lnTo>
                  <a:pt x="782878" y="132295"/>
                </a:lnTo>
                <a:lnTo>
                  <a:pt x="779233" y="140614"/>
                </a:lnTo>
                <a:lnTo>
                  <a:pt x="774039" y="146062"/>
                </a:lnTo>
                <a:lnTo>
                  <a:pt x="767397" y="149059"/>
                </a:lnTo>
                <a:lnTo>
                  <a:pt x="759434" y="149974"/>
                </a:lnTo>
                <a:lnTo>
                  <a:pt x="747572" y="147434"/>
                </a:lnTo>
                <a:lnTo>
                  <a:pt x="738822" y="140284"/>
                </a:lnTo>
                <a:lnTo>
                  <a:pt x="733234" y="129222"/>
                </a:lnTo>
                <a:lnTo>
                  <a:pt x="730846" y="114960"/>
                </a:lnTo>
                <a:lnTo>
                  <a:pt x="804011" y="114960"/>
                </a:lnTo>
                <a:lnTo>
                  <a:pt x="804951" y="111201"/>
                </a:lnTo>
                <a:lnTo>
                  <a:pt x="805967" y="105473"/>
                </a:lnTo>
                <a:lnTo>
                  <a:pt x="805967" y="99580"/>
                </a:lnTo>
                <a:close/>
              </a:path>
              <a:path w="1009014" h="170815">
                <a:moveTo>
                  <a:pt x="918654" y="85661"/>
                </a:moveTo>
                <a:lnTo>
                  <a:pt x="915847" y="69367"/>
                </a:lnTo>
                <a:lnTo>
                  <a:pt x="908265" y="58254"/>
                </a:lnTo>
                <a:lnTo>
                  <a:pt x="897242" y="51892"/>
                </a:lnTo>
                <a:lnTo>
                  <a:pt x="884085" y="49872"/>
                </a:lnTo>
                <a:lnTo>
                  <a:pt x="871842" y="51333"/>
                </a:lnTo>
                <a:lnTo>
                  <a:pt x="861441" y="55854"/>
                </a:lnTo>
                <a:lnTo>
                  <a:pt x="853160" y="63601"/>
                </a:lnTo>
                <a:lnTo>
                  <a:pt x="847217" y="74726"/>
                </a:lnTo>
                <a:lnTo>
                  <a:pt x="844042" y="52603"/>
                </a:lnTo>
                <a:lnTo>
                  <a:pt x="822833" y="52603"/>
                </a:lnTo>
                <a:lnTo>
                  <a:pt x="822833" y="167309"/>
                </a:lnTo>
                <a:lnTo>
                  <a:pt x="849007" y="167309"/>
                </a:lnTo>
                <a:lnTo>
                  <a:pt x="849007" y="102565"/>
                </a:lnTo>
                <a:lnTo>
                  <a:pt x="851103" y="87807"/>
                </a:lnTo>
                <a:lnTo>
                  <a:pt x="856665" y="78409"/>
                </a:lnTo>
                <a:lnTo>
                  <a:pt x="864603" y="73444"/>
                </a:lnTo>
                <a:lnTo>
                  <a:pt x="873823" y="71996"/>
                </a:lnTo>
                <a:lnTo>
                  <a:pt x="882294" y="73571"/>
                </a:lnTo>
                <a:lnTo>
                  <a:pt x="888098" y="78054"/>
                </a:lnTo>
                <a:lnTo>
                  <a:pt x="891413" y="85102"/>
                </a:lnTo>
                <a:lnTo>
                  <a:pt x="892479" y="94373"/>
                </a:lnTo>
                <a:lnTo>
                  <a:pt x="892479" y="167309"/>
                </a:lnTo>
                <a:lnTo>
                  <a:pt x="918654" y="167309"/>
                </a:lnTo>
                <a:lnTo>
                  <a:pt x="918654" y="85661"/>
                </a:lnTo>
                <a:close/>
              </a:path>
              <a:path w="1009014" h="170815">
                <a:moveTo>
                  <a:pt x="1008659" y="163385"/>
                </a:moveTo>
                <a:lnTo>
                  <a:pt x="1003871" y="141516"/>
                </a:lnTo>
                <a:lnTo>
                  <a:pt x="997458" y="145961"/>
                </a:lnTo>
                <a:lnTo>
                  <a:pt x="991971" y="148183"/>
                </a:lnTo>
                <a:lnTo>
                  <a:pt x="975042" y="148183"/>
                </a:lnTo>
                <a:lnTo>
                  <a:pt x="969810" y="143230"/>
                </a:lnTo>
                <a:lnTo>
                  <a:pt x="969810" y="73012"/>
                </a:lnTo>
                <a:lnTo>
                  <a:pt x="1004125" y="73012"/>
                </a:lnTo>
                <a:lnTo>
                  <a:pt x="1004125" y="52603"/>
                </a:lnTo>
                <a:lnTo>
                  <a:pt x="970076" y="52603"/>
                </a:lnTo>
                <a:lnTo>
                  <a:pt x="970076" y="25107"/>
                </a:lnTo>
                <a:lnTo>
                  <a:pt x="943724" y="28257"/>
                </a:lnTo>
                <a:lnTo>
                  <a:pt x="943724" y="52603"/>
                </a:lnTo>
                <a:lnTo>
                  <a:pt x="927036" y="52603"/>
                </a:lnTo>
                <a:lnTo>
                  <a:pt x="927036" y="73012"/>
                </a:lnTo>
                <a:lnTo>
                  <a:pt x="943724" y="73012"/>
                </a:lnTo>
                <a:lnTo>
                  <a:pt x="943724" y="136563"/>
                </a:lnTo>
                <a:lnTo>
                  <a:pt x="946124" y="151460"/>
                </a:lnTo>
                <a:lnTo>
                  <a:pt x="952982" y="161988"/>
                </a:lnTo>
                <a:lnTo>
                  <a:pt x="963866" y="168236"/>
                </a:lnTo>
                <a:lnTo>
                  <a:pt x="978293" y="170307"/>
                </a:lnTo>
                <a:lnTo>
                  <a:pt x="986828" y="169887"/>
                </a:lnTo>
                <a:lnTo>
                  <a:pt x="994791" y="168605"/>
                </a:lnTo>
                <a:lnTo>
                  <a:pt x="1002106" y="166446"/>
                </a:lnTo>
                <a:lnTo>
                  <a:pt x="1008659" y="163385"/>
                </a:lnTo>
                <a:close/>
              </a:path>
            </a:pathLst>
          </a:custGeom>
          <a:solidFill>
            <a:srgbClr val="ECE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5493" y="1047934"/>
            <a:ext cx="458333" cy="150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22934" y="1392936"/>
            <a:ext cx="8352155" cy="678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250" spc="5" dirty="0">
                <a:solidFill>
                  <a:srgbClr val="EBE9E8"/>
                </a:solidFill>
              </a:rPr>
              <a:t>The </a:t>
            </a:r>
            <a:r>
              <a:rPr sz="4250" spc="10" dirty="0">
                <a:solidFill>
                  <a:srgbClr val="EBE9E8"/>
                </a:solidFill>
              </a:rPr>
              <a:t>Knowledge </a:t>
            </a:r>
            <a:r>
              <a:rPr sz="4250" dirty="0">
                <a:solidFill>
                  <a:srgbClr val="EBE9E8"/>
                </a:solidFill>
              </a:rPr>
              <a:t>Exchange</a:t>
            </a:r>
            <a:r>
              <a:rPr sz="4250" spc="434" dirty="0">
                <a:solidFill>
                  <a:srgbClr val="EBE9E8"/>
                </a:solidFill>
              </a:rPr>
              <a:t> </a:t>
            </a:r>
            <a:r>
              <a:rPr sz="4250" spc="-5" dirty="0">
                <a:solidFill>
                  <a:srgbClr val="EBE9E8"/>
                </a:solidFill>
              </a:rPr>
              <a:t>Unit</a:t>
            </a:r>
            <a:endParaRPr sz="4250"/>
          </a:p>
        </p:txBody>
      </p:sp>
      <p:sp>
        <p:nvSpPr>
          <p:cNvPr id="10" name="object 10"/>
          <p:cNvSpPr txBox="1"/>
          <p:nvPr/>
        </p:nvSpPr>
        <p:spPr>
          <a:xfrm>
            <a:off x="622934" y="2594355"/>
            <a:ext cx="10511790" cy="275780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100330">
              <a:lnSpc>
                <a:spcPct val="92200"/>
              </a:lnSpc>
              <a:spcBef>
                <a:spcPts val="385"/>
              </a:spcBef>
            </a:pPr>
            <a:r>
              <a:rPr sz="2750" spc="5" dirty="0">
                <a:solidFill>
                  <a:srgbClr val="EBE9E8"/>
                </a:solidFill>
                <a:latin typeface="Tahoma"/>
                <a:cs typeface="Tahoma"/>
              </a:rPr>
              <a:t>Vision: </a:t>
            </a:r>
            <a:r>
              <a:rPr sz="2750" spc="15" dirty="0">
                <a:solidFill>
                  <a:srgbClr val="EBE9E8"/>
                </a:solidFill>
                <a:latin typeface="Tahoma"/>
                <a:cs typeface="Tahoma"/>
              </a:rPr>
              <a:t>Our </a:t>
            </a:r>
            <a:r>
              <a:rPr sz="2750" dirty="0">
                <a:solidFill>
                  <a:srgbClr val="EBE9E8"/>
                </a:solidFill>
                <a:latin typeface="Tahoma"/>
                <a:cs typeface="Tahoma"/>
              </a:rPr>
              <a:t>vision </a:t>
            </a:r>
            <a:r>
              <a:rPr sz="2750" spc="-10" dirty="0">
                <a:solidFill>
                  <a:srgbClr val="EBE9E8"/>
                </a:solidFill>
                <a:latin typeface="Tahoma"/>
                <a:cs typeface="Tahoma"/>
              </a:rPr>
              <a:t>is </a:t>
            </a:r>
            <a:r>
              <a:rPr sz="2750" spc="-5" dirty="0">
                <a:solidFill>
                  <a:srgbClr val="EBE9E8"/>
                </a:solidFill>
                <a:latin typeface="Tahoma"/>
                <a:cs typeface="Tahoma"/>
              </a:rPr>
              <a:t>to </a:t>
            </a:r>
            <a:r>
              <a:rPr sz="2750" spc="10" dirty="0">
                <a:solidFill>
                  <a:srgbClr val="EBE9E8"/>
                </a:solidFill>
                <a:latin typeface="Tahoma"/>
                <a:cs typeface="Tahoma"/>
              </a:rPr>
              <a:t>see </a:t>
            </a:r>
            <a:r>
              <a:rPr sz="2750" dirty="0">
                <a:solidFill>
                  <a:srgbClr val="EBE9E8"/>
                </a:solidFill>
                <a:latin typeface="Tahoma"/>
                <a:cs typeface="Tahoma"/>
              </a:rPr>
              <a:t>strengthened parliamentary </a:t>
            </a:r>
            <a:r>
              <a:rPr sz="2750" spc="-15" dirty="0">
                <a:solidFill>
                  <a:srgbClr val="EBE9E8"/>
                </a:solidFill>
                <a:latin typeface="Tahoma"/>
                <a:cs typeface="Tahoma"/>
              </a:rPr>
              <a:t>democracy  </a:t>
            </a:r>
            <a:r>
              <a:rPr sz="2750" spc="5" dirty="0">
                <a:solidFill>
                  <a:srgbClr val="EBE9E8"/>
                </a:solidFill>
                <a:latin typeface="Tahoma"/>
                <a:cs typeface="Tahoma"/>
              </a:rPr>
              <a:t>through </a:t>
            </a:r>
            <a:r>
              <a:rPr sz="2750" spc="10" dirty="0">
                <a:solidFill>
                  <a:srgbClr val="EBE9E8"/>
                </a:solidFill>
                <a:latin typeface="Tahoma"/>
                <a:cs typeface="Tahoma"/>
              </a:rPr>
              <a:t>the </a:t>
            </a:r>
            <a:r>
              <a:rPr sz="2750" spc="30" dirty="0">
                <a:solidFill>
                  <a:srgbClr val="EBE9E8"/>
                </a:solidFill>
                <a:latin typeface="Tahoma"/>
                <a:cs typeface="Tahoma"/>
              </a:rPr>
              <a:t>use </a:t>
            </a:r>
            <a:r>
              <a:rPr sz="2750" spc="10" dirty="0">
                <a:solidFill>
                  <a:srgbClr val="EBE9E8"/>
                </a:solidFill>
                <a:latin typeface="Tahoma"/>
                <a:cs typeface="Tahoma"/>
              </a:rPr>
              <a:t>of </a:t>
            </a:r>
            <a:r>
              <a:rPr sz="2750" spc="-10" dirty="0">
                <a:solidFill>
                  <a:srgbClr val="EBE9E8"/>
                </a:solidFill>
                <a:latin typeface="Tahoma"/>
                <a:cs typeface="Tahoma"/>
              </a:rPr>
              <a:t>diverse </a:t>
            </a:r>
            <a:r>
              <a:rPr sz="2750" spc="-5" dirty="0">
                <a:solidFill>
                  <a:srgbClr val="EBE9E8"/>
                </a:solidFill>
                <a:latin typeface="Tahoma"/>
                <a:cs typeface="Tahoma"/>
              </a:rPr>
              <a:t>research </a:t>
            </a:r>
            <a:r>
              <a:rPr sz="2750" spc="-10" dirty="0">
                <a:solidFill>
                  <a:srgbClr val="EBE9E8"/>
                </a:solidFill>
                <a:latin typeface="Tahoma"/>
                <a:cs typeface="Tahoma"/>
              </a:rPr>
              <a:t>evidence in </a:t>
            </a:r>
            <a:r>
              <a:rPr sz="2750" dirty="0">
                <a:solidFill>
                  <a:srgbClr val="EBE9E8"/>
                </a:solidFill>
                <a:latin typeface="Tahoma"/>
                <a:cs typeface="Tahoma"/>
              </a:rPr>
              <a:t>parliamentary  </a:t>
            </a:r>
            <a:r>
              <a:rPr sz="2750" spc="-15" dirty="0">
                <a:solidFill>
                  <a:srgbClr val="EBE9E8"/>
                </a:solidFill>
                <a:latin typeface="Tahoma"/>
                <a:cs typeface="Tahoma"/>
              </a:rPr>
              <a:t>activity</a:t>
            </a:r>
            <a:endParaRPr sz="27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Tahoma"/>
              <a:cs typeface="Tahoma"/>
            </a:endParaRPr>
          </a:p>
          <a:p>
            <a:pPr marL="12700" marR="5080">
              <a:lnSpc>
                <a:spcPct val="91000"/>
              </a:lnSpc>
            </a:pPr>
            <a:r>
              <a:rPr sz="2750" spc="15" dirty="0">
                <a:solidFill>
                  <a:srgbClr val="EBE9E8"/>
                </a:solidFill>
                <a:latin typeface="Tahoma"/>
                <a:cs typeface="Tahoma"/>
              </a:rPr>
              <a:t>Mission: Our </a:t>
            </a:r>
            <a:r>
              <a:rPr sz="2750" spc="10" dirty="0">
                <a:solidFill>
                  <a:srgbClr val="EBE9E8"/>
                </a:solidFill>
                <a:latin typeface="Tahoma"/>
                <a:cs typeface="Tahoma"/>
              </a:rPr>
              <a:t>mission </a:t>
            </a:r>
            <a:r>
              <a:rPr sz="2750" spc="-10" dirty="0">
                <a:solidFill>
                  <a:srgbClr val="EBE9E8"/>
                </a:solidFill>
                <a:latin typeface="Tahoma"/>
                <a:cs typeface="Tahoma"/>
              </a:rPr>
              <a:t>is </a:t>
            </a:r>
            <a:r>
              <a:rPr sz="2750" spc="-5" dirty="0">
                <a:solidFill>
                  <a:srgbClr val="EBE9E8"/>
                </a:solidFill>
                <a:latin typeface="Tahoma"/>
                <a:cs typeface="Tahoma"/>
              </a:rPr>
              <a:t>to </a:t>
            </a:r>
            <a:r>
              <a:rPr sz="2750" spc="-10" dirty="0">
                <a:solidFill>
                  <a:srgbClr val="EBE9E8"/>
                </a:solidFill>
                <a:latin typeface="Tahoma"/>
                <a:cs typeface="Tahoma"/>
              </a:rPr>
              <a:t>enable </a:t>
            </a:r>
            <a:r>
              <a:rPr sz="2750" spc="10" dirty="0">
                <a:solidFill>
                  <a:srgbClr val="EBE9E8"/>
                </a:solidFill>
                <a:latin typeface="Tahoma"/>
                <a:cs typeface="Tahoma"/>
              </a:rPr>
              <a:t>and enhance </a:t>
            </a:r>
            <a:r>
              <a:rPr sz="2750" spc="5" dirty="0">
                <a:solidFill>
                  <a:srgbClr val="EBE9E8"/>
                </a:solidFill>
                <a:latin typeface="Tahoma"/>
                <a:cs typeface="Tahoma"/>
              </a:rPr>
              <a:t>UK </a:t>
            </a:r>
            <a:r>
              <a:rPr sz="2750" spc="-20" dirty="0">
                <a:solidFill>
                  <a:srgbClr val="EBE9E8"/>
                </a:solidFill>
                <a:latin typeface="Tahoma"/>
                <a:cs typeface="Tahoma"/>
              </a:rPr>
              <a:t>Parliament </a:t>
            </a:r>
            <a:r>
              <a:rPr sz="2750" spc="-5" dirty="0">
                <a:solidFill>
                  <a:srgbClr val="EBE9E8"/>
                </a:solidFill>
                <a:latin typeface="Tahoma"/>
                <a:cs typeface="Tahoma"/>
              </a:rPr>
              <a:t>to  </a:t>
            </a:r>
            <a:r>
              <a:rPr sz="2750" spc="-15" dirty="0">
                <a:solidFill>
                  <a:srgbClr val="EBE9E8"/>
                </a:solidFill>
                <a:latin typeface="Tahoma"/>
                <a:cs typeface="Tahoma"/>
              </a:rPr>
              <a:t>collaborate with </a:t>
            </a:r>
            <a:r>
              <a:rPr sz="2750" spc="10" dirty="0">
                <a:solidFill>
                  <a:srgbClr val="EBE9E8"/>
                </a:solidFill>
                <a:latin typeface="Tahoma"/>
                <a:cs typeface="Tahoma"/>
              </a:rPr>
              <a:t>the </a:t>
            </a:r>
            <a:r>
              <a:rPr sz="2750" spc="-5" dirty="0">
                <a:solidFill>
                  <a:srgbClr val="EBE9E8"/>
                </a:solidFill>
                <a:latin typeface="Tahoma"/>
                <a:cs typeface="Tahoma"/>
              </a:rPr>
              <a:t>research </a:t>
            </a:r>
            <a:r>
              <a:rPr sz="2750" spc="-20" dirty="0">
                <a:solidFill>
                  <a:srgbClr val="EBE9E8"/>
                </a:solidFill>
                <a:latin typeface="Tahoma"/>
                <a:cs typeface="Tahoma"/>
              </a:rPr>
              <a:t>community, </a:t>
            </a:r>
            <a:r>
              <a:rPr sz="2750" spc="-5" dirty="0">
                <a:solidFill>
                  <a:srgbClr val="EBE9E8"/>
                </a:solidFill>
                <a:latin typeface="Tahoma"/>
                <a:cs typeface="Tahoma"/>
              </a:rPr>
              <a:t>to </a:t>
            </a:r>
            <a:r>
              <a:rPr sz="2750" dirty="0">
                <a:solidFill>
                  <a:srgbClr val="EBE9E8"/>
                </a:solidFill>
                <a:latin typeface="Tahoma"/>
                <a:cs typeface="Tahoma"/>
              </a:rPr>
              <a:t>maximise </a:t>
            </a:r>
            <a:r>
              <a:rPr sz="2750" spc="-5" dirty="0">
                <a:solidFill>
                  <a:srgbClr val="EBE9E8"/>
                </a:solidFill>
                <a:latin typeface="Tahoma"/>
                <a:cs typeface="Tahoma"/>
              </a:rPr>
              <a:t>each </a:t>
            </a:r>
            <a:r>
              <a:rPr sz="2750" dirty="0">
                <a:solidFill>
                  <a:srgbClr val="EBE9E8"/>
                </a:solidFill>
                <a:latin typeface="Tahoma"/>
                <a:cs typeface="Tahoma"/>
              </a:rPr>
              <a:t>other’s  </a:t>
            </a:r>
            <a:r>
              <a:rPr sz="2750" spc="-10" dirty="0">
                <a:solidFill>
                  <a:srgbClr val="EBE9E8"/>
                </a:solidFill>
                <a:latin typeface="Tahoma"/>
                <a:cs typeface="Tahoma"/>
              </a:rPr>
              <a:t>impact</a:t>
            </a:r>
            <a:endParaRPr sz="27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"/>
            <a:ext cx="9667874" cy="6857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05445" y="1136395"/>
            <a:ext cx="2163445" cy="11760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55"/>
              </a:spcBef>
            </a:pPr>
            <a:r>
              <a:rPr sz="3950" spc="15" dirty="0"/>
              <a:t>D</a:t>
            </a:r>
            <a:r>
              <a:rPr sz="3950" spc="-35" dirty="0"/>
              <a:t>e</a:t>
            </a:r>
            <a:r>
              <a:rPr sz="3950" spc="-15" dirty="0"/>
              <a:t>f</a:t>
            </a:r>
            <a:r>
              <a:rPr sz="3950" spc="10" dirty="0"/>
              <a:t>ining  </a:t>
            </a:r>
            <a:r>
              <a:rPr sz="3950" spc="15" dirty="0"/>
              <a:t>impact</a:t>
            </a:r>
            <a:endParaRPr sz="3950"/>
          </a:p>
        </p:txBody>
      </p:sp>
      <p:sp>
        <p:nvSpPr>
          <p:cNvPr id="4" name="object 4"/>
          <p:cNvSpPr txBox="1"/>
          <p:nvPr/>
        </p:nvSpPr>
        <p:spPr>
          <a:xfrm>
            <a:off x="11149076" y="6443905"/>
            <a:ext cx="16002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200" dirty="0">
                <a:solidFill>
                  <a:srgbClr val="373051"/>
                </a:solidFill>
                <a:latin typeface="Tahoma"/>
                <a:cs typeface="Tahoma"/>
              </a:rPr>
              <a:t>31</a:t>
            </a:fld>
            <a:endParaRPr sz="1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81059" y="6484858"/>
            <a:ext cx="2560320" cy="207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50"/>
              </a:lnSpc>
            </a:pPr>
            <a:r>
              <a:rPr sz="1400" spc="5" dirty="0">
                <a:solidFill>
                  <a:srgbClr val="111111"/>
                </a:solidFill>
                <a:latin typeface="Carlito"/>
                <a:cs typeface="Carlito"/>
              </a:rPr>
              <a:t>Photo </a:t>
            </a:r>
            <a:r>
              <a:rPr sz="1400" spc="10" dirty="0">
                <a:solidFill>
                  <a:srgbClr val="111111"/>
                </a:solidFill>
                <a:latin typeface="Carlito"/>
                <a:cs typeface="Carlito"/>
              </a:rPr>
              <a:t>by </a:t>
            </a:r>
            <a:r>
              <a:rPr sz="1400" u="sng" spc="-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Nadir </a:t>
            </a:r>
            <a:r>
              <a:rPr sz="1400" u="sng" spc="-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sYzYgY</a:t>
            </a:r>
            <a:r>
              <a:rPr sz="1400" spc="-10" dirty="0">
                <a:solidFill>
                  <a:srgbClr val="0978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400" spc="10" dirty="0">
                <a:solidFill>
                  <a:srgbClr val="111111"/>
                </a:solidFill>
                <a:latin typeface="Carlito"/>
                <a:cs typeface="Carlito"/>
              </a:rPr>
              <a:t>on</a:t>
            </a:r>
            <a:r>
              <a:rPr sz="1400" spc="-225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400" u="sng" spc="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4"/>
              </a:rPr>
              <a:t>Unsplash</a:t>
            </a:r>
            <a:endParaRPr sz="1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"/>
            <a:ext cx="9667874" cy="6857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05445" y="1136395"/>
            <a:ext cx="2163445" cy="11760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55"/>
              </a:spcBef>
            </a:pPr>
            <a:r>
              <a:rPr sz="3950" spc="15" dirty="0"/>
              <a:t>D</a:t>
            </a:r>
            <a:r>
              <a:rPr sz="3950" spc="-35" dirty="0"/>
              <a:t>e</a:t>
            </a:r>
            <a:r>
              <a:rPr sz="3950" spc="-15" dirty="0"/>
              <a:t>f</a:t>
            </a:r>
            <a:r>
              <a:rPr sz="3950" spc="10" dirty="0"/>
              <a:t>ining  </a:t>
            </a:r>
            <a:r>
              <a:rPr sz="3950" spc="15" dirty="0"/>
              <a:t>impact</a:t>
            </a:r>
            <a:endParaRPr sz="3950"/>
          </a:p>
        </p:txBody>
      </p:sp>
      <p:sp>
        <p:nvSpPr>
          <p:cNvPr id="5" name="object 5"/>
          <p:cNvSpPr txBox="1"/>
          <p:nvPr/>
        </p:nvSpPr>
        <p:spPr>
          <a:xfrm>
            <a:off x="11149076" y="6443905"/>
            <a:ext cx="16002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200" dirty="0">
                <a:solidFill>
                  <a:srgbClr val="373051"/>
                </a:solidFill>
                <a:latin typeface="Tahoma"/>
                <a:cs typeface="Tahoma"/>
              </a:rPr>
              <a:t>32</a:t>
            </a:fld>
            <a:endParaRPr sz="1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81059" y="6484858"/>
            <a:ext cx="2560320" cy="207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50"/>
              </a:lnSpc>
            </a:pPr>
            <a:r>
              <a:rPr sz="1400" spc="5" dirty="0">
                <a:solidFill>
                  <a:srgbClr val="111111"/>
                </a:solidFill>
                <a:latin typeface="Carlito"/>
                <a:cs typeface="Carlito"/>
              </a:rPr>
              <a:t>Photo </a:t>
            </a:r>
            <a:r>
              <a:rPr sz="1400" spc="10" dirty="0">
                <a:solidFill>
                  <a:srgbClr val="111111"/>
                </a:solidFill>
                <a:latin typeface="Carlito"/>
                <a:cs typeface="Carlito"/>
              </a:rPr>
              <a:t>by </a:t>
            </a:r>
            <a:r>
              <a:rPr sz="1400" u="sng" spc="-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Nadir </a:t>
            </a:r>
            <a:r>
              <a:rPr sz="1400" u="sng" spc="-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sYzYgY</a:t>
            </a:r>
            <a:r>
              <a:rPr sz="1400" spc="-10" dirty="0">
                <a:solidFill>
                  <a:srgbClr val="0978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400" spc="10" dirty="0">
                <a:solidFill>
                  <a:srgbClr val="111111"/>
                </a:solidFill>
                <a:latin typeface="Carlito"/>
                <a:cs typeface="Carlito"/>
              </a:rPr>
              <a:t>on</a:t>
            </a:r>
            <a:r>
              <a:rPr sz="1400" spc="-225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400" u="sng" spc="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4"/>
              </a:rPr>
              <a:t>Unsplash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05445" y="2478405"/>
            <a:ext cx="3433445" cy="275780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ct val="91800"/>
              </a:lnSpc>
              <a:spcBef>
                <a:spcPts val="400"/>
              </a:spcBef>
            </a:pPr>
            <a:r>
              <a:rPr sz="2750" spc="15" dirty="0">
                <a:solidFill>
                  <a:srgbClr val="373051"/>
                </a:solidFill>
                <a:latin typeface="Tahoma"/>
                <a:cs typeface="Tahoma"/>
              </a:rPr>
              <a:t>A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national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impact  </a:t>
            </a:r>
            <a:r>
              <a:rPr sz="2750" spc="-15" dirty="0">
                <a:solidFill>
                  <a:srgbClr val="373051"/>
                </a:solidFill>
                <a:latin typeface="Tahoma"/>
                <a:cs typeface="Tahoma"/>
              </a:rPr>
              <a:t>framework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needs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to  </a:t>
            </a:r>
            <a:r>
              <a:rPr sz="2750" dirty="0">
                <a:solidFill>
                  <a:srgbClr val="373051"/>
                </a:solidFill>
                <a:latin typeface="Tahoma"/>
                <a:cs typeface="Tahoma"/>
              </a:rPr>
              <a:t>have </a:t>
            </a:r>
            <a:r>
              <a:rPr sz="2750" spc="15" dirty="0">
                <a:solidFill>
                  <a:srgbClr val="373051"/>
                </a:solidFill>
                <a:latin typeface="Tahoma"/>
                <a:cs typeface="Tahoma"/>
              </a:rPr>
              <a:t>a </a:t>
            </a:r>
            <a:r>
              <a:rPr sz="2750" spc="-80" dirty="0">
                <a:solidFill>
                  <a:srgbClr val="373051"/>
                </a:solidFill>
                <a:latin typeface="Tahoma"/>
                <a:cs typeface="Tahoma"/>
              </a:rPr>
              <a:t>clear,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simple,  </a:t>
            </a:r>
            <a:r>
              <a:rPr sz="2750" dirty="0">
                <a:solidFill>
                  <a:srgbClr val="373051"/>
                </a:solidFill>
                <a:latin typeface="Tahoma"/>
                <a:cs typeface="Tahoma"/>
              </a:rPr>
              <a:t>inclusive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definition </a:t>
            </a:r>
            <a:r>
              <a:rPr sz="2750" spc="5" dirty="0">
                <a:solidFill>
                  <a:srgbClr val="373051"/>
                </a:solidFill>
                <a:latin typeface="Tahoma"/>
                <a:cs typeface="Tahoma"/>
              </a:rPr>
              <a:t>of 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impact, </a:t>
            </a:r>
            <a:r>
              <a:rPr sz="2750" spc="-15" dirty="0">
                <a:solidFill>
                  <a:srgbClr val="373051"/>
                </a:solidFill>
                <a:latin typeface="Tahoma"/>
                <a:cs typeface="Tahoma"/>
              </a:rPr>
              <a:t>compatible  with </a:t>
            </a:r>
            <a:r>
              <a:rPr sz="2750" spc="10" dirty="0">
                <a:solidFill>
                  <a:srgbClr val="373051"/>
                </a:solidFill>
                <a:latin typeface="Tahoma"/>
                <a:cs typeface="Tahoma"/>
              </a:rPr>
              <a:t>the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definitions </a:t>
            </a:r>
            <a:r>
              <a:rPr sz="2750" spc="5" dirty="0">
                <a:solidFill>
                  <a:srgbClr val="373051"/>
                </a:solidFill>
                <a:latin typeface="Tahoma"/>
                <a:cs typeface="Tahoma"/>
              </a:rPr>
              <a:t>of 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others</a:t>
            </a:r>
            <a:endParaRPr sz="27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0125"/>
              <a:ext cx="6019800" cy="5857875"/>
            </a:xfrm>
            <a:custGeom>
              <a:avLst/>
              <a:gdLst/>
              <a:ahLst/>
              <a:cxnLst/>
              <a:rect l="l" t="t" r="r" b="b"/>
              <a:pathLst>
                <a:path w="6019800" h="5857875">
                  <a:moveTo>
                    <a:pt x="2831465" y="0"/>
                  </a:moveTo>
                  <a:lnTo>
                    <a:pt x="2780196" y="401"/>
                  </a:lnTo>
                  <a:lnTo>
                    <a:pt x="2729126" y="1600"/>
                  </a:lnTo>
                  <a:lnTo>
                    <a:pt x="2678262" y="3592"/>
                  </a:lnTo>
                  <a:lnTo>
                    <a:pt x="2627609" y="6371"/>
                  </a:lnTo>
                  <a:lnTo>
                    <a:pt x="2577172" y="9930"/>
                  </a:lnTo>
                  <a:lnTo>
                    <a:pt x="2526958" y="14263"/>
                  </a:lnTo>
                  <a:lnTo>
                    <a:pt x="2476973" y="19366"/>
                  </a:lnTo>
                  <a:lnTo>
                    <a:pt x="2427222" y="25231"/>
                  </a:lnTo>
                  <a:lnTo>
                    <a:pt x="2377711" y="31852"/>
                  </a:lnTo>
                  <a:lnTo>
                    <a:pt x="2328447" y="39225"/>
                  </a:lnTo>
                  <a:lnTo>
                    <a:pt x="2279434" y="47342"/>
                  </a:lnTo>
                  <a:lnTo>
                    <a:pt x="2230680" y="56199"/>
                  </a:lnTo>
                  <a:lnTo>
                    <a:pt x="2182190" y="65788"/>
                  </a:lnTo>
                  <a:lnTo>
                    <a:pt x="2133969" y="76104"/>
                  </a:lnTo>
                  <a:lnTo>
                    <a:pt x="2086024" y="87142"/>
                  </a:lnTo>
                  <a:lnTo>
                    <a:pt x="2038360" y="98894"/>
                  </a:lnTo>
                  <a:lnTo>
                    <a:pt x="1990984" y="111356"/>
                  </a:lnTo>
                  <a:lnTo>
                    <a:pt x="1943901" y="124521"/>
                  </a:lnTo>
                  <a:lnTo>
                    <a:pt x="1897118" y="138383"/>
                  </a:lnTo>
                  <a:lnTo>
                    <a:pt x="1850639" y="152937"/>
                  </a:lnTo>
                  <a:lnTo>
                    <a:pt x="1804471" y="168176"/>
                  </a:lnTo>
                  <a:lnTo>
                    <a:pt x="1758620" y="184094"/>
                  </a:lnTo>
                  <a:lnTo>
                    <a:pt x="1713092" y="200686"/>
                  </a:lnTo>
                  <a:lnTo>
                    <a:pt x="1667892" y="217946"/>
                  </a:lnTo>
                  <a:lnTo>
                    <a:pt x="1623027" y="235867"/>
                  </a:lnTo>
                  <a:lnTo>
                    <a:pt x="1578502" y="254443"/>
                  </a:lnTo>
                  <a:lnTo>
                    <a:pt x="1534324" y="273670"/>
                  </a:lnTo>
                  <a:lnTo>
                    <a:pt x="1490497" y="293540"/>
                  </a:lnTo>
                  <a:lnTo>
                    <a:pt x="1447028" y="314048"/>
                  </a:lnTo>
                  <a:lnTo>
                    <a:pt x="1403924" y="335188"/>
                  </a:lnTo>
                  <a:lnTo>
                    <a:pt x="1361189" y="356954"/>
                  </a:lnTo>
                  <a:lnTo>
                    <a:pt x="1318829" y="379340"/>
                  </a:lnTo>
                  <a:lnTo>
                    <a:pt x="1276852" y="402339"/>
                  </a:lnTo>
                  <a:lnTo>
                    <a:pt x="1235261" y="425947"/>
                  </a:lnTo>
                  <a:lnTo>
                    <a:pt x="1194064" y="450157"/>
                  </a:lnTo>
                  <a:lnTo>
                    <a:pt x="1153266" y="474964"/>
                  </a:lnTo>
                  <a:lnTo>
                    <a:pt x="1112873" y="500360"/>
                  </a:lnTo>
                  <a:lnTo>
                    <a:pt x="1072891" y="526341"/>
                  </a:lnTo>
                  <a:lnTo>
                    <a:pt x="1033326" y="552900"/>
                  </a:lnTo>
                  <a:lnTo>
                    <a:pt x="994183" y="580031"/>
                  </a:lnTo>
                  <a:lnTo>
                    <a:pt x="955469" y="607729"/>
                  </a:lnTo>
                  <a:lnTo>
                    <a:pt x="917189" y="635988"/>
                  </a:lnTo>
                  <a:lnTo>
                    <a:pt x="879350" y="664801"/>
                  </a:lnTo>
                  <a:lnTo>
                    <a:pt x="841957" y="694163"/>
                  </a:lnTo>
                  <a:lnTo>
                    <a:pt x="805016" y="724067"/>
                  </a:lnTo>
                  <a:lnTo>
                    <a:pt x="768533" y="754508"/>
                  </a:lnTo>
                  <a:lnTo>
                    <a:pt x="732514" y="785480"/>
                  </a:lnTo>
                  <a:lnTo>
                    <a:pt x="696965" y="816976"/>
                  </a:lnTo>
                  <a:lnTo>
                    <a:pt x="661891" y="848992"/>
                  </a:lnTo>
                  <a:lnTo>
                    <a:pt x="627299" y="881520"/>
                  </a:lnTo>
                  <a:lnTo>
                    <a:pt x="593195" y="914556"/>
                  </a:lnTo>
                  <a:lnTo>
                    <a:pt x="559583" y="948092"/>
                  </a:lnTo>
                  <a:lnTo>
                    <a:pt x="526471" y="982124"/>
                  </a:lnTo>
                  <a:lnTo>
                    <a:pt x="493863" y="1016644"/>
                  </a:lnTo>
                  <a:lnTo>
                    <a:pt x="461767" y="1051648"/>
                  </a:lnTo>
                  <a:lnTo>
                    <a:pt x="430187" y="1087129"/>
                  </a:lnTo>
                  <a:lnTo>
                    <a:pt x="399131" y="1123082"/>
                  </a:lnTo>
                  <a:lnTo>
                    <a:pt x="368602" y="1159500"/>
                  </a:lnTo>
                  <a:lnTo>
                    <a:pt x="338608" y="1196377"/>
                  </a:lnTo>
                  <a:lnTo>
                    <a:pt x="309155" y="1233707"/>
                  </a:lnTo>
                  <a:lnTo>
                    <a:pt x="280248" y="1271486"/>
                  </a:lnTo>
                  <a:lnTo>
                    <a:pt x="251892" y="1309705"/>
                  </a:lnTo>
                  <a:lnTo>
                    <a:pt x="224095" y="1348361"/>
                  </a:lnTo>
                  <a:lnTo>
                    <a:pt x="196862" y="1387446"/>
                  </a:lnTo>
                  <a:lnTo>
                    <a:pt x="170198" y="1426955"/>
                  </a:lnTo>
                  <a:lnTo>
                    <a:pt x="144110" y="1466881"/>
                  </a:lnTo>
                  <a:lnTo>
                    <a:pt x="118604" y="1507219"/>
                  </a:lnTo>
                  <a:lnTo>
                    <a:pt x="93684" y="1547964"/>
                  </a:lnTo>
                  <a:lnTo>
                    <a:pt x="69359" y="1589108"/>
                  </a:lnTo>
                  <a:lnTo>
                    <a:pt x="45632" y="1630646"/>
                  </a:lnTo>
                  <a:lnTo>
                    <a:pt x="22510" y="1672572"/>
                  </a:lnTo>
                  <a:lnTo>
                    <a:pt x="0" y="1714880"/>
                  </a:lnTo>
                  <a:lnTo>
                    <a:pt x="0" y="4652899"/>
                  </a:lnTo>
                  <a:lnTo>
                    <a:pt x="23724" y="4697406"/>
                  </a:lnTo>
                  <a:lnTo>
                    <a:pt x="48090" y="4741484"/>
                  </a:lnTo>
                  <a:lnTo>
                    <a:pt x="73094" y="4785126"/>
                  </a:lnTo>
                  <a:lnTo>
                    <a:pt x="98732" y="4828325"/>
                  </a:lnTo>
                  <a:lnTo>
                    <a:pt x="124998" y="4871074"/>
                  </a:lnTo>
                  <a:lnTo>
                    <a:pt x="151889" y="4913367"/>
                  </a:lnTo>
                  <a:lnTo>
                    <a:pt x="179399" y="4955196"/>
                  </a:lnTo>
                  <a:lnTo>
                    <a:pt x="207524" y="4996554"/>
                  </a:lnTo>
                  <a:lnTo>
                    <a:pt x="236260" y="5037436"/>
                  </a:lnTo>
                  <a:lnTo>
                    <a:pt x="265602" y="5077834"/>
                  </a:lnTo>
                  <a:lnTo>
                    <a:pt x="295546" y="5117742"/>
                  </a:lnTo>
                  <a:lnTo>
                    <a:pt x="326087" y="5157152"/>
                  </a:lnTo>
                  <a:lnTo>
                    <a:pt x="357221" y="5196058"/>
                  </a:lnTo>
                  <a:lnTo>
                    <a:pt x="388943" y="5234454"/>
                  </a:lnTo>
                  <a:lnTo>
                    <a:pt x="421248" y="5272331"/>
                  </a:lnTo>
                  <a:lnTo>
                    <a:pt x="454132" y="5309684"/>
                  </a:lnTo>
                  <a:lnTo>
                    <a:pt x="487591" y="5346506"/>
                  </a:lnTo>
                  <a:lnTo>
                    <a:pt x="521620" y="5382790"/>
                  </a:lnTo>
                  <a:lnTo>
                    <a:pt x="556214" y="5418529"/>
                  </a:lnTo>
                  <a:lnTo>
                    <a:pt x="591370" y="5453717"/>
                  </a:lnTo>
                  <a:lnTo>
                    <a:pt x="627081" y="5488346"/>
                  </a:lnTo>
                  <a:lnTo>
                    <a:pt x="663345" y="5522410"/>
                  </a:lnTo>
                  <a:lnTo>
                    <a:pt x="700156" y="5555902"/>
                  </a:lnTo>
                  <a:lnTo>
                    <a:pt x="737510" y="5588816"/>
                  </a:lnTo>
                  <a:lnTo>
                    <a:pt x="775402" y="5621143"/>
                  </a:lnTo>
                  <a:lnTo>
                    <a:pt x="813829" y="5652879"/>
                  </a:lnTo>
                  <a:lnTo>
                    <a:pt x="852784" y="5684016"/>
                  </a:lnTo>
                  <a:lnTo>
                    <a:pt x="892265" y="5714546"/>
                  </a:lnTo>
                  <a:lnTo>
                    <a:pt x="932265" y="5744464"/>
                  </a:lnTo>
                  <a:lnTo>
                    <a:pt x="972782" y="5773763"/>
                  </a:lnTo>
                  <a:lnTo>
                    <a:pt x="1013810" y="5802435"/>
                  </a:lnTo>
                  <a:lnTo>
                    <a:pt x="1055344" y="5830475"/>
                  </a:lnTo>
                  <a:lnTo>
                    <a:pt x="1097381" y="5857875"/>
                  </a:lnTo>
                  <a:lnTo>
                    <a:pt x="4561078" y="5857875"/>
                  </a:lnTo>
                  <a:lnTo>
                    <a:pt x="4601307" y="5831336"/>
                  </a:lnTo>
                  <a:lnTo>
                    <a:pt x="4641113" y="5804213"/>
                  </a:lnTo>
                  <a:lnTo>
                    <a:pt x="4680489" y="5776514"/>
                  </a:lnTo>
                  <a:lnTo>
                    <a:pt x="4719429" y="5748243"/>
                  </a:lnTo>
                  <a:lnTo>
                    <a:pt x="4757928" y="5719407"/>
                  </a:lnTo>
                  <a:lnTo>
                    <a:pt x="4795977" y="5690012"/>
                  </a:lnTo>
                  <a:lnTo>
                    <a:pt x="4833572" y="5660064"/>
                  </a:lnTo>
                  <a:lnTo>
                    <a:pt x="4870705" y="5629569"/>
                  </a:lnTo>
                  <a:lnTo>
                    <a:pt x="4907372" y="5598534"/>
                  </a:lnTo>
                  <a:lnTo>
                    <a:pt x="4943564" y="5566964"/>
                  </a:lnTo>
                  <a:lnTo>
                    <a:pt x="4979276" y="5534865"/>
                  </a:lnTo>
                  <a:lnTo>
                    <a:pt x="5014502" y="5502244"/>
                  </a:lnTo>
                  <a:lnTo>
                    <a:pt x="5049235" y="5469107"/>
                  </a:lnTo>
                  <a:lnTo>
                    <a:pt x="5083469" y="5435460"/>
                  </a:lnTo>
                  <a:lnTo>
                    <a:pt x="5117198" y="5401309"/>
                  </a:lnTo>
                  <a:lnTo>
                    <a:pt x="5150415" y="5366660"/>
                  </a:lnTo>
                  <a:lnTo>
                    <a:pt x="5183114" y="5331519"/>
                  </a:lnTo>
                  <a:lnTo>
                    <a:pt x="5215288" y="5295892"/>
                  </a:lnTo>
                  <a:lnTo>
                    <a:pt x="5246933" y="5259786"/>
                  </a:lnTo>
                  <a:lnTo>
                    <a:pt x="5278040" y="5223206"/>
                  </a:lnTo>
                  <a:lnTo>
                    <a:pt x="5308604" y="5186159"/>
                  </a:lnTo>
                  <a:lnTo>
                    <a:pt x="5338618" y="5148651"/>
                  </a:lnTo>
                  <a:lnTo>
                    <a:pt x="5368077" y="5110687"/>
                  </a:lnTo>
                  <a:lnTo>
                    <a:pt x="5396973" y="5072275"/>
                  </a:lnTo>
                  <a:lnTo>
                    <a:pt x="5425301" y="5033419"/>
                  </a:lnTo>
                  <a:lnTo>
                    <a:pt x="5453054" y="4994127"/>
                  </a:lnTo>
                  <a:lnTo>
                    <a:pt x="5480226" y="4954404"/>
                  </a:lnTo>
                  <a:lnTo>
                    <a:pt x="5506811" y="4914257"/>
                  </a:lnTo>
                  <a:lnTo>
                    <a:pt x="5532802" y="4873691"/>
                  </a:lnTo>
                  <a:lnTo>
                    <a:pt x="5558193" y="4832713"/>
                  </a:lnTo>
                  <a:lnTo>
                    <a:pt x="5582977" y="4791328"/>
                  </a:lnTo>
                  <a:lnTo>
                    <a:pt x="5607149" y="4749544"/>
                  </a:lnTo>
                  <a:lnTo>
                    <a:pt x="5630702" y="4707365"/>
                  </a:lnTo>
                  <a:lnTo>
                    <a:pt x="5653630" y="4664798"/>
                  </a:lnTo>
                  <a:lnTo>
                    <a:pt x="5675926" y="4621850"/>
                  </a:lnTo>
                  <a:lnTo>
                    <a:pt x="5697584" y="4578526"/>
                  </a:lnTo>
                  <a:lnTo>
                    <a:pt x="5718597" y="4534832"/>
                  </a:lnTo>
                  <a:lnTo>
                    <a:pt x="5738961" y="4490775"/>
                  </a:lnTo>
                  <a:lnTo>
                    <a:pt x="5758667" y="4446361"/>
                  </a:lnTo>
                  <a:lnTo>
                    <a:pt x="5777710" y="4401595"/>
                  </a:lnTo>
                  <a:lnTo>
                    <a:pt x="5796084" y="4356484"/>
                  </a:lnTo>
                  <a:lnTo>
                    <a:pt x="5813782" y="4311035"/>
                  </a:lnTo>
                  <a:lnTo>
                    <a:pt x="5830798" y="4265252"/>
                  </a:lnTo>
                  <a:lnTo>
                    <a:pt x="5847126" y="4219142"/>
                  </a:lnTo>
                  <a:lnTo>
                    <a:pt x="5862758" y="4172712"/>
                  </a:lnTo>
                  <a:lnTo>
                    <a:pt x="5877690" y="4125967"/>
                  </a:lnTo>
                  <a:lnTo>
                    <a:pt x="5891914" y="4078914"/>
                  </a:lnTo>
                  <a:lnTo>
                    <a:pt x="5905425" y="4031559"/>
                  </a:lnTo>
                  <a:lnTo>
                    <a:pt x="5918216" y="3983907"/>
                  </a:lnTo>
                  <a:lnTo>
                    <a:pt x="5930280" y="3935965"/>
                  </a:lnTo>
                  <a:lnTo>
                    <a:pt x="5941612" y="3887739"/>
                  </a:lnTo>
                  <a:lnTo>
                    <a:pt x="5952205" y="3839235"/>
                  </a:lnTo>
                  <a:lnTo>
                    <a:pt x="5962053" y="3790459"/>
                  </a:lnTo>
                  <a:lnTo>
                    <a:pt x="5971149" y="3741418"/>
                  </a:lnTo>
                  <a:lnTo>
                    <a:pt x="5979487" y="3692117"/>
                  </a:lnTo>
                  <a:lnTo>
                    <a:pt x="5987061" y="3642563"/>
                  </a:lnTo>
                  <a:lnTo>
                    <a:pt x="5993865" y="3592761"/>
                  </a:lnTo>
                  <a:lnTo>
                    <a:pt x="5999892" y="3542718"/>
                  </a:lnTo>
                  <a:lnTo>
                    <a:pt x="6005136" y="3492440"/>
                  </a:lnTo>
                  <a:lnTo>
                    <a:pt x="6009590" y="3441933"/>
                  </a:lnTo>
                  <a:lnTo>
                    <a:pt x="6013249" y="3391202"/>
                  </a:lnTo>
                  <a:lnTo>
                    <a:pt x="6016105" y="3340256"/>
                  </a:lnTo>
                  <a:lnTo>
                    <a:pt x="6018153" y="3289098"/>
                  </a:lnTo>
                  <a:lnTo>
                    <a:pt x="6019387" y="3237736"/>
                  </a:lnTo>
                  <a:lnTo>
                    <a:pt x="6019800" y="3186176"/>
                  </a:lnTo>
                  <a:lnTo>
                    <a:pt x="6019439" y="3137818"/>
                  </a:lnTo>
                  <a:lnTo>
                    <a:pt x="6018360" y="3089634"/>
                  </a:lnTo>
                  <a:lnTo>
                    <a:pt x="6016569" y="3041629"/>
                  </a:lnTo>
                  <a:lnTo>
                    <a:pt x="6014071" y="2993807"/>
                  </a:lnTo>
                  <a:lnTo>
                    <a:pt x="6010870" y="2946175"/>
                  </a:lnTo>
                  <a:lnTo>
                    <a:pt x="6006971" y="2898736"/>
                  </a:lnTo>
                  <a:lnTo>
                    <a:pt x="6002380" y="2851497"/>
                  </a:lnTo>
                  <a:lnTo>
                    <a:pt x="5997103" y="2804462"/>
                  </a:lnTo>
                  <a:lnTo>
                    <a:pt x="5991143" y="2757635"/>
                  </a:lnTo>
                  <a:lnTo>
                    <a:pt x="5984507" y="2711023"/>
                  </a:lnTo>
                  <a:lnTo>
                    <a:pt x="5977199" y="2664631"/>
                  </a:lnTo>
                  <a:lnTo>
                    <a:pt x="5969224" y="2618462"/>
                  </a:lnTo>
                  <a:lnTo>
                    <a:pt x="5960588" y="2572523"/>
                  </a:lnTo>
                  <a:lnTo>
                    <a:pt x="5951295" y="2526819"/>
                  </a:lnTo>
                  <a:lnTo>
                    <a:pt x="5941352" y="2481354"/>
                  </a:lnTo>
                  <a:lnTo>
                    <a:pt x="5930762" y="2436134"/>
                  </a:lnTo>
                  <a:lnTo>
                    <a:pt x="5919532" y="2391163"/>
                  </a:lnTo>
                  <a:lnTo>
                    <a:pt x="5907665" y="2346447"/>
                  </a:lnTo>
                  <a:lnTo>
                    <a:pt x="5895168" y="2301990"/>
                  </a:lnTo>
                  <a:lnTo>
                    <a:pt x="5882045" y="2257799"/>
                  </a:lnTo>
                  <a:lnTo>
                    <a:pt x="5868302" y="2213877"/>
                  </a:lnTo>
                  <a:lnTo>
                    <a:pt x="5853944" y="2170230"/>
                  </a:lnTo>
                  <a:lnTo>
                    <a:pt x="5838975" y="2126864"/>
                  </a:lnTo>
                  <a:lnTo>
                    <a:pt x="5823402" y="2083782"/>
                  </a:lnTo>
                  <a:lnTo>
                    <a:pt x="5807228" y="2040990"/>
                  </a:lnTo>
                  <a:lnTo>
                    <a:pt x="5790460" y="1998494"/>
                  </a:lnTo>
                  <a:lnTo>
                    <a:pt x="5773102" y="1956298"/>
                  </a:lnTo>
                  <a:lnTo>
                    <a:pt x="5755159" y="1914407"/>
                  </a:lnTo>
                  <a:lnTo>
                    <a:pt x="5736637" y="1872826"/>
                  </a:lnTo>
                  <a:lnTo>
                    <a:pt x="5717541" y="1831561"/>
                  </a:lnTo>
                  <a:lnTo>
                    <a:pt x="5697876" y="1790617"/>
                  </a:lnTo>
                  <a:lnTo>
                    <a:pt x="5677646" y="1749997"/>
                  </a:lnTo>
                  <a:lnTo>
                    <a:pt x="5656858" y="1709709"/>
                  </a:lnTo>
                  <a:lnTo>
                    <a:pt x="5635516" y="1669756"/>
                  </a:lnTo>
                  <a:lnTo>
                    <a:pt x="5613625" y="1630144"/>
                  </a:lnTo>
                  <a:lnTo>
                    <a:pt x="5591190" y="1590877"/>
                  </a:lnTo>
                  <a:lnTo>
                    <a:pt x="5568217" y="1551962"/>
                  </a:lnTo>
                  <a:lnTo>
                    <a:pt x="5544711" y="1513402"/>
                  </a:lnTo>
                  <a:lnTo>
                    <a:pt x="5520677" y="1475203"/>
                  </a:lnTo>
                  <a:lnTo>
                    <a:pt x="5496119" y="1437371"/>
                  </a:lnTo>
                  <a:lnTo>
                    <a:pt x="5471044" y="1399909"/>
                  </a:lnTo>
                  <a:lnTo>
                    <a:pt x="5445456" y="1362823"/>
                  </a:lnTo>
                  <a:lnTo>
                    <a:pt x="5419360" y="1326119"/>
                  </a:lnTo>
                  <a:lnTo>
                    <a:pt x="5392762" y="1289801"/>
                  </a:lnTo>
                  <a:lnTo>
                    <a:pt x="5365666" y="1253874"/>
                  </a:lnTo>
                  <a:lnTo>
                    <a:pt x="5338078" y="1218343"/>
                  </a:lnTo>
                  <a:lnTo>
                    <a:pt x="5310003" y="1183214"/>
                  </a:lnTo>
                  <a:lnTo>
                    <a:pt x="5281446" y="1148492"/>
                  </a:lnTo>
                  <a:lnTo>
                    <a:pt x="5252412" y="1114181"/>
                  </a:lnTo>
                  <a:lnTo>
                    <a:pt x="5222906" y="1080286"/>
                  </a:lnTo>
                  <a:lnTo>
                    <a:pt x="5192934" y="1046814"/>
                  </a:lnTo>
                  <a:lnTo>
                    <a:pt x="5162499" y="1013768"/>
                  </a:lnTo>
                  <a:lnTo>
                    <a:pt x="5131609" y="981153"/>
                  </a:lnTo>
                  <a:lnTo>
                    <a:pt x="5100267" y="948976"/>
                  </a:lnTo>
                  <a:lnTo>
                    <a:pt x="5068479" y="917240"/>
                  </a:lnTo>
                  <a:lnTo>
                    <a:pt x="5036250" y="885952"/>
                  </a:lnTo>
                  <a:lnTo>
                    <a:pt x="5003585" y="855115"/>
                  </a:lnTo>
                  <a:lnTo>
                    <a:pt x="4970490" y="824736"/>
                  </a:lnTo>
                  <a:lnTo>
                    <a:pt x="4936968" y="794819"/>
                  </a:lnTo>
                  <a:lnTo>
                    <a:pt x="4903026" y="765368"/>
                  </a:lnTo>
                  <a:lnTo>
                    <a:pt x="4868669" y="736391"/>
                  </a:lnTo>
                  <a:lnTo>
                    <a:pt x="4833902" y="707890"/>
                  </a:lnTo>
                  <a:lnTo>
                    <a:pt x="4798729" y="679872"/>
                  </a:lnTo>
                  <a:lnTo>
                    <a:pt x="4763156" y="652341"/>
                  </a:lnTo>
                  <a:lnTo>
                    <a:pt x="4727189" y="625303"/>
                  </a:lnTo>
                  <a:lnTo>
                    <a:pt x="4690831" y="598762"/>
                  </a:lnTo>
                  <a:lnTo>
                    <a:pt x="4654089" y="572724"/>
                  </a:lnTo>
                  <a:lnTo>
                    <a:pt x="4616968" y="547194"/>
                  </a:lnTo>
                  <a:lnTo>
                    <a:pt x="4579472" y="522176"/>
                  </a:lnTo>
                  <a:lnTo>
                    <a:pt x="4541606" y="497676"/>
                  </a:lnTo>
                  <a:lnTo>
                    <a:pt x="4503377" y="473699"/>
                  </a:lnTo>
                  <a:lnTo>
                    <a:pt x="4464788" y="450250"/>
                  </a:lnTo>
                  <a:lnTo>
                    <a:pt x="4425846" y="427334"/>
                  </a:lnTo>
                  <a:lnTo>
                    <a:pt x="4386555" y="404956"/>
                  </a:lnTo>
                  <a:lnTo>
                    <a:pt x="4346920" y="383121"/>
                  </a:lnTo>
                  <a:lnTo>
                    <a:pt x="4306947" y="361834"/>
                  </a:lnTo>
                  <a:lnTo>
                    <a:pt x="4266640" y="341101"/>
                  </a:lnTo>
                  <a:lnTo>
                    <a:pt x="4226005" y="320925"/>
                  </a:lnTo>
                  <a:lnTo>
                    <a:pt x="4185047" y="301313"/>
                  </a:lnTo>
                  <a:lnTo>
                    <a:pt x="4143771" y="282270"/>
                  </a:lnTo>
                  <a:lnTo>
                    <a:pt x="4102182" y="263800"/>
                  </a:lnTo>
                  <a:lnTo>
                    <a:pt x="4060285" y="245908"/>
                  </a:lnTo>
                  <a:lnTo>
                    <a:pt x="4018086" y="228600"/>
                  </a:lnTo>
                  <a:lnTo>
                    <a:pt x="3975589" y="211881"/>
                  </a:lnTo>
                  <a:lnTo>
                    <a:pt x="3932800" y="195755"/>
                  </a:lnTo>
                  <a:lnTo>
                    <a:pt x="3889723" y="180228"/>
                  </a:lnTo>
                  <a:lnTo>
                    <a:pt x="3846364" y="165305"/>
                  </a:lnTo>
                  <a:lnTo>
                    <a:pt x="3802728" y="150990"/>
                  </a:lnTo>
                  <a:lnTo>
                    <a:pt x="3758821" y="137290"/>
                  </a:lnTo>
                  <a:lnTo>
                    <a:pt x="3714646" y="124209"/>
                  </a:lnTo>
                  <a:lnTo>
                    <a:pt x="3670210" y="111751"/>
                  </a:lnTo>
                  <a:lnTo>
                    <a:pt x="3625518" y="99923"/>
                  </a:lnTo>
                  <a:lnTo>
                    <a:pt x="3580574" y="88729"/>
                  </a:lnTo>
                  <a:lnTo>
                    <a:pt x="3535384" y="78174"/>
                  </a:lnTo>
                  <a:lnTo>
                    <a:pt x="3489952" y="68264"/>
                  </a:lnTo>
                  <a:lnTo>
                    <a:pt x="3444285" y="59002"/>
                  </a:lnTo>
                  <a:lnTo>
                    <a:pt x="3398387" y="50396"/>
                  </a:lnTo>
                  <a:lnTo>
                    <a:pt x="3352263" y="42448"/>
                  </a:lnTo>
                  <a:lnTo>
                    <a:pt x="3305918" y="35165"/>
                  </a:lnTo>
                  <a:lnTo>
                    <a:pt x="3259358" y="28552"/>
                  </a:lnTo>
                  <a:lnTo>
                    <a:pt x="3212587" y="22614"/>
                  </a:lnTo>
                  <a:lnTo>
                    <a:pt x="3165612" y="17355"/>
                  </a:lnTo>
                  <a:lnTo>
                    <a:pt x="3118436" y="12781"/>
                  </a:lnTo>
                  <a:lnTo>
                    <a:pt x="3071065" y="8896"/>
                  </a:lnTo>
                  <a:lnTo>
                    <a:pt x="3023504" y="5707"/>
                  </a:lnTo>
                  <a:lnTo>
                    <a:pt x="2975758" y="3218"/>
                  </a:lnTo>
                  <a:lnTo>
                    <a:pt x="2927833" y="1433"/>
                  </a:lnTo>
                  <a:lnTo>
                    <a:pt x="2879734" y="359"/>
                  </a:lnTo>
                  <a:lnTo>
                    <a:pt x="2831465" y="0"/>
                  </a:lnTo>
                  <a:close/>
                </a:path>
              </a:pathLst>
            </a:custGeom>
            <a:solidFill>
              <a:srgbClr val="EBE9E8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3312" y="2024380"/>
            <a:ext cx="3420745" cy="107124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927735" marR="5080" indent="-915669">
              <a:lnSpc>
                <a:spcPts val="3910"/>
              </a:lnSpc>
              <a:spcBef>
                <a:spcPts val="575"/>
              </a:spcBef>
            </a:pPr>
            <a:r>
              <a:rPr sz="3600" spc="-40" dirty="0"/>
              <a:t>U</a:t>
            </a:r>
            <a:r>
              <a:rPr sz="3600" spc="15" dirty="0"/>
              <a:t>n</a:t>
            </a:r>
            <a:r>
              <a:rPr sz="3600" spc="-20" dirty="0"/>
              <a:t>d</a:t>
            </a:r>
            <a:r>
              <a:rPr sz="3600" spc="30" dirty="0"/>
              <a:t>e</a:t>
            </a:r>
            <a:r>
              <a:rPr sz="3600" spc="10" dirty="0"/>
              <a:t>r</a:t>
            </a:r>
            <a:r>
              <a:rPr sz="3600" spc="15" dirty="0"/>
              <a:t>s</a:t>
            </a:r>
            <a:r>
              <a:rPr sz="3600" dirty="0"/>
              <a:t>t</a:t>
            </a:r>
            <a:r>
              <a:rPr sz="3600" spc="15" dirty="0"/>
              <a:t>an</a:t>
            </a:r>
            <a:r>
              <a:rPr sz="3600" spc="-20" dirty="0"/>
              <a:t>d</a:t>
            </a:r>
            <a:r>
              <a:rPr sz="3600" spc="-40" dirty="0"/>
              <a:t>i</a:t>
            </a:r>
            <a:r>
              <a:rPr sz="3600" spc="15" dirty="0"/>
              <a:t>n</a:t>
            </a:r>
            <a:r>
              <a:rPr sz="3600" dirty="0"/>
              <a:t>g  </a:t>
            </a:r>
            <a:r>
              <a:rPr sz="3600" spc="-10" dirty="0"/>
              <a:t>impact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2571813" y="1228788"/>
            <a:ext cx="371475" cy="381000"/>
            <a:chOff x="2571813" y="1228788"/>
            <a:chExt cx="371475" cy="381000"/>
          </a:xfrm>
        </p:grpSpPr>
        <p:sp>
          <p:nvSpPr>
            <p:cNvPr id="7" name="object 7"/>
            <p:cNvSpPr/>
            <p:nvPr/>
          </p:nvSpPr>
          <p:spPr>
            <a:xfrm>
              <a:off x="2576576" y="1233550"/>
              <a:ext cx="361950" cy="371475"/>
            </a:xfrm>
            <a:custGeom>
              <a:avLst/>
              <a:gdLst/>
              <a:ahLst/>
              <a:cxnLst/>
              <a:rect l="l" t="t" r="r" b="b"/>
              <a:pathLst>
                <a:path w="361950" h="371475">
                  <a:moveTo>
                    <a:pt x="180975" y="0"/>
                  </a:moveTo>
                  <a:lnTo>
                    <a:pt x="132820" y="6627"/>
                  </a:lnTo>
                  <a:lnTo>
                    <a:pt x="89577" y="25334"/>
                  </a:lnTo>
                  <a:lnTo>
                    <a:pt x="52958" y="54355"/>
                  </a:lnTo>
                  <a:lnTo>
                    <a:pt x="24680" y="91929"/>
                  </a:lnTo>
                  <a:lnTo>
                    <a:pt x="6455" y="136289"/>
                  </a:lnTo>
                  <a:lnTo>
                    <a:pt x="0" y="185674"/>
                  </a:lnTo>
                  <a:lnTo>
                    <a:pt x="6455" y="235067"/>
                  </a:lnTo>
                  <a:lnTo>
                    <a:pt x="24680" y="279451"/>
                  </a:lnTo>
                  <a:lnTo>
                    <a:pt x="52959" y="317055"/>
                  </a:lnTo>
                  <a:lnTo>
                    <a:pt x="89577" y="346107"/>
                  </a:lnTo>
                  <a:lnTo>
                    <a:pt x="132820" y="364838"/>
                  </a:lnTo>
                  <a:lnTo>
                    <a:pt x="180975" y="371475"/>
                  </a:lnTo>
                  <a:lnTo>
                    <a:pt x="229085" y="364838"/>
                  </a:lnTo>
                  <a:lnTo>
                    <a:pt x="272316" y="346107"/>
                  </a:lnTo>
                  <a:lnTo>
                    <a:pt x="308943" y="317055"/>
                  </a:lnTo>
                  <a:lnTo>
                    <a:pt x="337241" y="279451"/>
                  </a:lnTo>
                  <a:lnTo>
                    <a:pt x="355485" y="235067"/>
                  </a:lnTo>
                  <a:lnTo>
                    <a:pt x="361950" y="185674"/>
                  </a:lnTo>
                  <a:lnTo>
                    <a:pt x="355485" y="136289"/>
                  </a:lnTo>
                  <a:lnTo>
                    <a:pt x="337241" y="91929"/>
                  </a:lnTo>
                  <a:lnTo>
                    <a:pt x="308943" y="54356"/>
                  </a:lnTo>
                  <a:lnTo>
                    <a:pt x="272316" y="25334"/>
                  </a:lnTo>
                  <a:lnTo>
                    <a:pt x="229085" y="6627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EBE9E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76576" y="1233550"/>
              <a:ext cx="361950" cy="371475"/>
            </a:xfrm>
            <a:custGeom>
              <a:avLst/>
              <a:gdLst/>
              <a:ahLst/>
              <a:cxnLst/>
              <a:rect l="l" t="t" r="r" b="b"/>
              <a:pathLst>
                <a:path w="361950" h="371475">
                  <a:moveTo>
                    <a:pt x="0" y="185674"/>
                  </a:moveTo>
                  <a:lnTo>
                    <a:pt x="6455" y="136289"/>
                  </a:lnTo>
                  <a:lnTo>
                    <a:pt x="24680" y="91929"/>
                  </a:lnTo>
                  <a:lnTo>
                    <a:pt x="52958" y="54355"/>
                  </a:lnTo>
                  <a:lnTo>
                    <a:pt x="89577" y="25334"/>
                  </a:lnTo>
                  <a:lnTo>
                    <a:pt x="132820" y="6627"/>
                  </a:lnTo>
                  <a:lnTo>
                    <a:pt x="180975" y="0"/>
                  </a:lnTo>
                  <a:lnTo>
                    <a:pt x="229085" y="6627"/>
                  </a:lnTo>
                  <a:lnTo>
                    <a:pt x="272316" y="25334"/>
                  </a:lnTo>
                  <a:lnTo>
                    <a:pt x="308943" y="54356"/>
                  </a:lnTo>
                  <a:lnTo>
                    <a:pt x="337241" y="91929"/>
                  </a:lnTo>
                  <a:lnTo>
                    <a:pt x="355485" y="136289"/>
                  </a:lnTo>
                  <a:lnTo>
                    <a:pt x="361950" y="185674"/>
                  </a:lnTo>
                  <a:lnTo>
                    <a:pt x="355485" y="235067"/>
                  </a:lnTo>
                  <a:lnTo>
                    <a:pt x="337241" y="279451"/>
                  </a:lnTo>
                  <a:lnTo>
                    <a:pt x="308943" y="317055"/>
                  </a:lnTo>
                  <a:lnTo>
                    <a:pt x="272316" y="346107"/>
                  </a:lnTo>
                  <a:lnTo>
                    <a:pt x="229085" y="364838"/>
                  </a:lnTo>
                  <a:lnTo>
                    <a:pt x="180975" y="371475"/>
                  </a:lnTo>
                  <a:lnTo>
                    <a:pt x="132820" y="364838"/>
                  </a:lnTo>
                  <a:lnTo>
                    <a:pt x="89577" y="346107"/>
                  </a:lnTo>
                  <a:lnTo>
                    <a:pt x="52959" y="317055"/>
                  </a:lnTo>
                  <a:lnTo>
                    <a:pt x="24680" y="279451"/>
                  </a:lnTo>
                  <a:lnTo>
                    <a:pt x="6455" y="235067"/>
                  </a:lnTo>
                  <a:lnTo>
                    <a:pt x="0" y="185674"/>
                  </a:lnTo>
                  <a:close/>
                </a:path>
              </a:pathLst>
            </a:custGeom>
            <a:ln w="9525">
              <a:solidFill>
                <a:srgbClr val="5F52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702179" y="1309306"/>
            <a:ext cx="104139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5" dirty="0">
                <a:solidFill>
                  <a:srgbClr val="372F51"/>
                </a:solidFill>
                <a:latin typeface="Tahoma"/>
                <a:cs typeface="Tahoma"/>
              </a:rPr>
              <a:t>5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0826" y="3338576"/>
            <a:ext cx="935355" cy="0"/>
          </a:xfrm>
          <a:custGeom>
            <a:avLst/>
            <a:gdLst/>
            <a:ahLst/>
            <a:cxnLst/>
            <a:rect l="l" t="t" r="r" b="b"/>
            <a:pathLst>
              <a:path w="935355">
                <a:moveTo>
                  <a:pt x="0" y="0"/>
                </a:moveTo>
                <a:lnTo>
                  <a:pt x="935355" y="0"/>
                </a:lnTo>
              </a:path>
            </a:pathLst>
          </a:custGeom>
          <a:ln w="25400">
            <a:solidFill>
              <a:srgbClr val="4F45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79805" y="6128543"/>
            <a:ext cx="2750820" cy="20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50"/>
              </a:lnSpc>
            </a:pPr>
            <a:r>
              <a:rPr sz="1400" spc="5" dirty="0">
                <a:solidFill>
                  <a:srgbClr val="111111"/>
                </a:solidFill>
                <a:latin typeface="Carlito"/>
                <a:cs typeface="Carlito"/>
              </a:rPr>
              <a:t>Photo</a:t>
            </a:r>
            <a:r>
              <a:rPr sz="1400" spc="-100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400" spc="5" dirty="0">
                <a:solidFill>
                  <a:srgbClr val="111111"/>
                </a:solidFill>
                <a:latin typeface="Carlito"/>
                <a:cs typeface="Carlito"/>
              </a:rPr>
              <a:t>by</a:t>
            </a:r>
            <a:r>
              <a:rPr sz="1400" spc="10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400" u="sng" spc="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Sonika</a:t>
            </a:r>
            <a:r>
              <a:rPr sz="1400" u="sng" spc="-10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400" u="sng" spc="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Agarwal</a:t>
            </a:r>
            <a:r>
              <a:rPr sz="1400" spc="-114" dirty="0">
                <a:solidFill>
                  <a:srgbClr val="0978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400" spc="10" dirty="0">
                <a:solidFill>
                  <a:srgbClr val="111111"/>
                </a:solidFill>
                <a:latin typeface="Carlito"/>
                <a:cs typeface="Carlito"/>
              </a:rPr>
              <a:t>on</a:t>
            </a:r>
            <a:r>
              <a:rPr sz="1400" spc="-95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400" u="sng" spc="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4"/>
              </a:rPr>
              <a:t>Unsplash</a:t>
            </a:r>
            <a:endParaRPr sz="1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0125"/>
              <a:ext cx="6019800" cy="5857875"/>
            </a:xfrm>
            <a:custGeom>
              <a:avLst/>
              <a:gdLst/>
              <a:ahLst/>
              <a:cxnLst/>
              <a:rect l="l" t="t" r="r" b="b"/>
              <a:pathLst>
                <a:path w="6019800" h="5857875">
                  <a:moveTo>
                    <a:pt x="2831465" y="0"/>
                  </a:moveTo>
                  <a:lnTo>
                    <a:pt x="2780196" y="401"/>
                  </a:lnTo>
                  <a:lnTo>
                    <a:pt x="2729126" y="1600"/>
                  </a:lnTo>
                  <a:lnTo>
                    <a:pt x="2678262" y="3592"/>
                  </a:lnTo>
                  <a:lnTo>
                    <a:pt x="2627609" y="6371"/>
                  </a:lnTo>
                  <a:lnTo>
                    <a:pt x="2577172" y="9930"/>
                  </a:lnTo>
                  <a:lnTo>
                    <a:pt x="2526958" y="14263"/>
                  </a:lnTo>
                  <a:lnTo>
                    <a:pt x="2476973" y="19366"/>
                  </a:lnTo>
                  <a:lnTo>
                    <a:pt x="2427222" y="25231"/>
                  </a:lnTo>
                  <a:lnTo>
                    <a:pt x="2377711" y="31852"/>
                  </a:lnTo>
                  <a:lnTo>
                    <a:pt x="2328447" y="39225"/>
                  </a:lnTo>
                  <a:lnTo>
                    <a:pt x="2279434" y="47342"/>
                  </a:lnTo>
                  <a:lnTo>
                    <a:pt x="2230680" y="56199"/>
                  </a:lnTo>
                  <a:lnTo>
                    <a:pt x="2182190" y="65788"/>
                  </a:lnTo>
                  <a:lnTo>
                    <a:pt x="2133969" y="76104"/>
                  </a:lnTo>
                  <a:lnTo>
                    <a:pt x="2086024" y="87142"/>
                  </a:lnTo>
                  <a:lnTo>
                    <a:pt x="2038360" y="98894"/>
                  </a:lnTo>
                  <a:lnTo>
                    <a:pt x="1990984" y="111356"/>
                  </a:lnTo>
                  <a:lnTo>
                    <a:pt x="1943901" y="124521"/>
                  </a:lnTo>
                  <a:lnTo>
                    <a:pt x="1897118" y="138383"/>
                  </a:lnTo>
                  <a:lnTo>
                    <a:pt x="1850639" y="152937"/>
                  </a:lnTo>
                  <a:lnTo>
                    <a:pt x="1804471" y="168176"/>
                  </a:lnTo>
                  <a:lnTo>
                    <a:pt x="1758620" y="184094"/>
                  </a:lnTo>
                  <a:lnTo>
                    <a:pt x="1713092" y="200686"/>
                  </a:lnTo>
                  <a:lnTo>
                    <a:pt x="1667892" y="217946"/>
                  </a:lnTo>
                  <a:lnTo>
                    <a:pt x="1623027" y="235867"/>
                  </a:lnTo>
                  <a:lnTo>
                    <a:pt x="1578502" y="254443"/>
                  </a:lnTo>
                  <a:lnTo>
                    <a:pt x="1534324" y="273670"/>
                  </a:lnTo>
                  <a:lnTo>
                    <a:pt x="1490497" y="293540"/>
                  </a:lnTo>
                  <a:lnTo>
                    <a:pt x="1447028" y="314048"/>
                  </a:lnTo>
                  <a:lnTo>
                    <a:pt x="1403924" y="335188"/>
                  </a:lnTo>
                  <a:lnTo>
                    <a:pt x="1361189" y="356954"/>
                  </a:lnTo>
                  <a:lnTo>
                    <a:pt x="1318829" y="379340"/>
                  </a:lnTo>
                  <a:lnTo>
                    <a:pt x="1276852" y="402339"/>
                  </a:lnTo>
                  <a:lnTo>
                    <a:pt x="1235261" y="425947"/>
                  </a:lnTo>
                  <a:lnTo>
                    <a:pt x="1194064" y="450157"/>
                  </a:lnTo>
                  <a:lnTo>
                    <a:pt x="1153266" y="474964"/>
                  </a:lnTo>
                  <a:lnTo>
                    <a:pt x="1112873" y="500360"/>
                  </a:lnTo>
                  <a:lnTo>
                    <a:pt x="1072891" y="526341"/>
                  </a:lnTo>
                  <a:lnTo>
                    <a:pt x="1033326" y="552900"/>
                  </a:lnTo>
                  <a:lnTo>
                    <a:pt x="994183" y="580031"/>
                  </a:lnTo>
                  <a:lnTo>
                    <a:pt x="955469" y="607729"/>
                  </a:lnTo>
                  <a:lnTo>
                    <a:pt x="917189" y="635988"/>
                  </a:lnTo>
                  <a:lnTo>
                    <a:pt x="879350" y="664801"/>
                  </a:lnTo>
                  <a:lnTo>
                    <a:pt x="841957" y="694163"/>
                  </a:lnTo>
                  <a:lnTo>
                    <a:pt x="805016" y="724067"/>
                  </a:lnTo>
                  <a:lnTo>
                    <a:pt x="768533" y="754508"/>
                  </a:lnTo>
                  <a:lnTo>
                    <a:pt x="732514" y="785480"/>
                  </a:lnTo>
                  <a:lnTo>
                    <a:pt x="696965" y="816976"/>
                  </a:lnTo>
                  <a:lnTo>
                    <a:pt x="661891" y="848992"/>
                  </a:lnTo>
                  <a:lnTo>
                    <a:pt x="627299" y="881520"/>
                  </a:lnTo>
                  <a:lnTo>
                    <a:pt x="593195" y="914556"/>
                  </a:lnTo>
                  <a:lnTo>
                    <a:pt x="559583" y="948092"/>
                  </a:lnTo>
                  <a:lnTo>
                    <a:pt x="526471" y="982124"/>
                  </a:lnTo>
                  <a:lnTo>
                    <a:pt x="493863" y="1016644"/>
                  </a:lnTo>
                  <a:lnTo>
                    <a:pt x="461767" y="1051648"/>
                  </a:lnTo>
                  <a:lnTo>
                    <a:pt x="430187" y="1087129"/>
                  </a:lnTo>
                  <a:lnTo>
                    <a:pt x="399131" y="1123082"/>
                  </a:lnTo>
                  <a:lnTo>
                    <a:pt x="368602" y="1159500"/>
                  </a:lnTo>
                  <a:lnTo>
                    <a:pt x="338608" y="1196377"/>
                  </a:lnTo>
                  <a:lnTo>
                    <a:pt x="309155" y="1233707"/>
                  </a:lnTo>
                  <a:lnTo>
                    <a:pt x="280248" y="1271486"/>
                  </a:lnTo>
                  <a:lnTo>
                    <a:pt x="251892" y="1309705"/>
                  </a:lnTo>
                  <a:lnTo>
                    <a:pt x="224095" y="1348361"/>
                  </a:lnTo>
                  <a:lnTo>
                    <a:pt x="196862" y="1387446"/>
                  </a:lnTo>
                  <a:lnTo>
                    <a:pt x="170198" y="1426955"/>
                  </a:lnTo>
                  <a:lnTo>
                    <a:pt x="144110" y="1466881"/>
                  </a:lnTo>
                  <a:lnTo>
                    <a:pt x="118604" y="1507219"/>
                  </a:lnTo>
                  <a:lnTo>
                    <a:pt x="93684" y="1547964"/>
                  </a:lnTo>
                  <a:lnTo>
                    <a:pt x="69359" y="1589108"/>
                  </a:lnTo>
                  <a:lnTo>
                    <a:pt x="45632" y="1630646"/>
                  </a:lnTo>
                  <a:lnTo>
                    <a:pt x="22510" y="1672572"/>
                  </a:lnTo>
                  <a:lnTo>
                    <a:pt x="0" y="1714880"/>
                  </a:lnTo>
                  <a:lnTo>
                    <a:pt x="0" y="4652899"/>
                  </a:lnTo>
                  <a:lnTo>
                    <a:pt x="23724" y="4697406"/>
                  </a:lnTo>
                  <a:lnTo>
                    <a:pt x="48090" y="4741484"/>
                  </a:lnTo>
                  <a:lnTo>
                    <a:pt x="73094" y="4785126"/>
                  </a:lnTo>
                  <a:lnTo>
                    <a:pt x="98732" y="4828325"/>
                  </a:lnTo>
                  <a:lnTo>
                    <a:pt x="124998" y="4871074"/>
                  </a:lnTo>
                  <a:lnTo>
                    <a:pt x="151889" y="4913367"/>
                  </a:lnTo>
                  <a:lnTo>
                    <a:pt x="179399" y="4955196"/>
                  </a:lnTo>
                  <a:lnTo>
                    <a:pt x="207524" y="4996554"/>
                  </a:lnTo>
                  <a:lnTo>
                    <a:pt x="236260" y="5037436"/>
                  </a:lnTo>
                  <a:lnTo>
                    <a:pt x="265602" y="5077834"/>
                  </a:lnTo>
                  <a:lnTo>
                    <a:pt x="295546" y="5117742"/>
                  </a:lnTo>
                  <a:lnTo>
                    <a:pt x="326087" y="5157152"/>
                  </a:lnTo>
                  <a:lnTo>
                    <a:pt x="357221" y="5196058"/>
                  </a:lnTo>
                  <a:lnTo>
                    <a:pt x="388943" y="5234454"/>
                  </a:lnTo>
                  <a:lnTo>
                    <a:pt x="421248" y="5272331"/>
                  </a:lnTo>
                  <a:lnTo>
                    <a:pt x="454132" y="5309684"/>
                  </a:lnTo>
                  <a:lnTo>
                    <a:pt x="487591" y="5346506"/>
                  </a:lnTo>
                  <a:lnTo>
                    <a:pt x="521620" y="5382790"/>
                  </a:lnTo>
                  <a:lnTo>
                    <a:pt x="556214" y="5418529"/>
                  </a:lnTo>
                  <a:lnTo>
                    <a:pt x="591370" y="5453717"/>
                  </a:lnTo>
                  <a:lnTo>
                    <a:pt x="627081" y="5488346"/>
                  </a:lnTo>
                  <a:lnTo>
                    <a:pt x="663345" y="5522410"/>
                  </a:lnTo>
                  <a:lnTo>
                    <a:pt x="700156" y="5555902"/>
                  </a:lnTo>
                  <a:lnTo>
                    <a:pt x="737510" y="5588816"/>
                  </a:lnTo>
                  <a:lnTo>
                    <a:pt x="775402" y="5621143"/>
                  </a:lnTo>
                  <a:lnTo>
                    <a:pt x="813829" y="5652879"/>
                  </a:lnTo>
                  <a:lnTo>
                    <a:pt x="852784" y="5684016"/>
                  </a:lnTo>
                  <a:lnTo>
                    <a:pt x="892265" y="5714546"/>
                  </a:lnTo>
                  <a:lnTo>
                    <a:pt x="932265" y="5744464"/>
                  </a:lnTo>
                  <a:lnTo>
                    <a:pt x="972782" y="5773763"/>
                  </a:lnTo>
                  <a:lnTo>
                    <a:pt x="1013810" y="5802435"/>
                  </a:lnTo>
                  <a:lnTo>
                    <a:pt x="1055344" y="5830475"/>
                  </a:lnTo>
                  <a:lnTo>
                    <a:pt x="1097381" y="5857875"/>
                  </a:lnTo>
                  <a:lnTo>
                    <a:pt x="4561078" y="5857875"/>
                  </a:lnTo>
                  <a:lnTo>
                    <a:pt x="4601307" y="5831336"/>
                  </a:lnTo>
                  <a:lnTo>
                    <a:pt x="4641113" y="5804213"/>
                  </a:lnTo>
                  <a:lnTo>
                    <a:pt x="4680489" y="5776514"/>
                  </a:lnTo>
                  <a:lnTo>
                    <a:pt x="4719429" y="5748243"/>
                  </a:lnTo>
                  <a:lnTo>
                    <a:pt x="4757928" y="5719407"/>
                  </a:lnTo>
                  <a:lnTo>
                    <a:pt x="4795977" y="5690012"/>
                  </a:lnTo>
                  <a:lnTo>
                    <a:pt x="4833572" y="5660064"/>
                  </a:lnTo>
                  <a:lnTo>
                    <a:pt x="4870705" y="5629569"/>
                  </a:lnTo>
                  <a:lnTo>
                    <a:pt x="4907372" y="5598534"/>
                  </a:lnTo>
                  <a:lnTo>
                    <a:pt x="4943564" y="5566964"/>
                  </a:lnTo>
                  <a:lnTo>
                    <a:pt x="4979276" y="5534865"/>
                  </a:lnTo>
                  <a:lnTo>
                    <a:pt x="5014502" y="5502244"/>
                  </a:lnTo>
                  <a:lnTo>
                    <a:pt x="5049235" y="5469107"/>
                  </a:lnTo>
                  <a:lnTo>
                    <a:pt x="5083469" y="5435460"/>
                  </a:lnTo>
                  <a:lnTo>
                    <a:pt x="5117198" y="5401309"/>
                  </a:lnTo>
                  <a:lnTo>
                    <a:pt x="5150415" y="5366660"/>
                  </a:lnTo>
                  <a:lnTo>
                    <a:pt x="5183114" y="5331519"/>
                  </a:lnTo>
                  <a:lnTo>
                    <a:pt x="5215288" y="5295892"/>
                  </a:lnTo>
                  <a:lnTo>
                    <a:pt x="5246933" y="5259786"/>
                  </a:lnTo>
                  <a:lnTo>
                    <a:pt x="5278040" y="5223206"/>
                  </a:lnTo>
                  <a:lnTo>
                    <a:pt x="5308604" y="5186159"/>
                  </a:lnTo>
                  <a:lnTo>
                    <a:pt x="5338618" y="5148651"/>
                  </a:lnTo>
                  <a:lnTo>
                    <a:pt x="5368077" y="5110687"/>
                  </a:lnTo>
                  <a:lnTo>
                    <a:pt x="5396973" y="5072275"/>
                  </a:lnTo>
                  <a:lnTo>
                    <a:pt x="5425301" y="5033419"/>
                  </a:lnTo>
                  <a:lnTo>
                    <a:pt x="5453054" y="4994127"/>
                  </a:lnTo>
                  <a:lnTo>
                    <a:pt x="5480226" y="4954404"/>
                  </a:lnTo>
                  <a:lnTo>
                    <a:pt x="5506811" y="4914257"/>
                  </a:lnTo>
                  <a:lnTo>
                    <a:pt x="5532802" y="4873691"/>
                  </a:lnTo>
                  <a:lnTo>
                    <a:pt x="5558193" y="4832713"/>
                  </a:lnTo>
                  <a:lnTo>
                    <a:pt x="5582977" y="4791328"/>
                  </a:lnTo>
                  <a:lnTo>
                    <a:pt x="5607149" y="4749544"/>
                  </a:lnTo>
                  <a:lnTo>
                    <a:pt x="5630702" y="4707365"/>
                  </a:lnTo>
                  <a:lnTo>
                    <a:pt x="5653630" y="4664798"/>
                  </a:lnTo>
                  <a:lnTo>
                    <a:pt x="5675926" y="4621850"/>
                  </a:lnTo>
                  <a:lnTo>
                    <a:pt x="5697584" y="4578526"/>
                  </a:lnTo>
                  <a:lnTo>
                    <a:pt x="5718597" y="4534832"/>
                  </a:lnTo>
                  <a:lnTo>
                    <a:pt x="5738961" y="4490775"/>
                  </a:lnTo>
                  <a:lnTo>
                    <a:pt x="5758667" y="4446361"/>
                  </a:lnTo>
                  <a:lnTo>
                    <a:pt x="5777710" y="4401595"/>
                  </a:lnTo>
                  <a:lnTo>
                    <a:pt x="5796084" y="4356484"/>
                  </a:lnTo>
                  <a:lnTo>
                    <a:pt x="5813782" y="4311035"/>
                  </a:lnTo>
                  <a:lnTo>
                    <a:pt x="5830798" y="4265252"/>
                  </a:lnTo>
                  <a:lnTo>
                    <a:pt x="5847126" y="4219142"/>
                  </a:lnTo>
                  <a:lnTo>
                    <a:pt x="5862758" y="4172712"/>
                  </a:lnTo>
                  <a:lnTo>
                    <a:pt x="5877690" y="4125967"/>
                  </a:lnTo>
                  <a:lnTo>
                    <a:pt x="5891914" y="4078914"/>
                  </a:lnTo>
                  <a:lnTo>
                    <a:pt x="5905425" y="4031559"/>
                  </a:lnTo>
                  <a:lnTo>
                    <a:pt x="5918216" y="3983907"/>
                  </a:lnTo>
                  <a:lnTo>
                    <a:pt x="5930280" y="3935965"/>
                  </a:lnTo>
                  <a:lnTo>
                    <a:pt x="5941612" y="3887739"/>
                  </a:lnTo>
                  <a:lnTo>
                    <a:pt x="5952205" y="3839235"/>
                  </a:lnTo>
                  <a:lnTo>
                    <a:pt x="5962053" y="3790459"/>
                  </a:lnTo>
                  <a:lnTo>
                    <a:pt x="5971149" y="3741418"/>
                  </a:lnTo>
                  <a:lnTo>
                    <a:pt x="5979487" y="3692117"/>
                  </a:lnTo>
                  <a:lnTo>
                    <a:pt x="5987061" y="3642563"/>
                  </a:lnTo>
                  <a:lnTo>
                    <a:pt x="5993865" y="3592761"/>
                  </a:lnTo>
                  <a:lnTo>
                    <a:pt x="5999892" y="3542718"/>
                  </a:lnTo>
                  <a:lnTo>
                    <a:pt x="6005136" y="3492440"/>
                  </a:lnTo>
                  <a:lnTo>
                    <a:pt x="6009590" y="3441933"/>
                  </a:lnTo>
                  <a:lnTo>
                    <a:pt x="6013249" y="3391202"/>
                  </a:lnTo>
                  <a:lnTo>
                    <a:pt x="6016105" y="3340256"/>
                  </a:lnTo>
                  <a:lnTo>
                    <a:pt x="6018153" y="3289098"/>
                  </a:lnTo>
                  <a:lnTo>
                    <a:pt x="6019387" y="3237736"/>
                  </a:lnTo>
                  <a:lnTo>
                    <a:pt x="6019800" y="3186176"/>
                  </a:lnTo>
                  <a:lnTo>
                    <a:pt x="6019439" y="3137818"/>
                  </a:lnTo>
                  <a:lnTo>
                    <a:pt x="6018360" y="3089634"/>
                  </a:lnTo>
                  <a:lnTo>
                    <a:pt x="6016569" y="3041629"/>
                  </a:lnTo>
                  <a:lnTo>
                    <a:pt x="6014071" y="2993807"/>
                  </a:lnTo>
                  <a:lnTo>
                    <a:pt x="6010870" y="2946175"/>
                  </a:lnTo>
                  <a:lnTo>
                    <a:pt x="6006971" y="2898736"/>
                  </a:lnTo>
                  <a:lnTo>
                    <a:pt x="6002380" y="2851497"/>
                  </a:lnTo>
                  <a:lnTo>
                    <a:pt x="5997103" y="2804462"/>
                  </a:lnTo>
                  <a:lnTo>
                    <a:pt x="5991143" y="2757635"/>
                  </a:lnTo>
                  <a:lnTo>
                    <a:pt x="5984507" y="2711023"/>
                  </a:lnTo>
                  <a:lnTo>
                    <a:pt x="5977199" y="2664631"/>
                  </a:lnTo>
                  <a:lnTo>
                    <a:pt x="5969224" y="2618462"/>
                  </a:lnTo>
                  <a:lnTo>
                    <a:pt x="5960588" y="2572523"/>
                  </a:lnTo>
                  <a:lnTo>
                    <a:pt x="5951295" y="2526819"/>
                  </a:lnTo>
                  <a:lnTo>
                    <a:pt x="5941352" y="2481354"/>
                  </a:lnTo>
                  <a:lnTo>
                    <a:pt x="5930762" y="2436134"/>
                  </a:lnTo>
                  <a:lnTo>
                    <a:pt x="5919532" y="2391163"/>
                  </a:lnTo>
                  <a:lnTo>
                    <a:pt x="5907665" y="2346447"/>
                  </a:lnTo>
                  <a:lnTo>
                    <a:pt x="5895168" y="2301990"/>
                  </a:lnTo>
                  <a:lnTo>
                    <a:pt x="5882045" y="2257799"/>
                  </a:lnTo>
                  <a:lnTo>
                    <a:pt x="5868302" y="2213877"/>
                  </a:lnTo>
                  <a:lnTo>
                    <a:pt x="5853944" y="2170230"/>
                  </a:lnTo>
                  <a:lnTo>
                    <a:pt x="5838975" y="2126864"/>
                  </a:lnTo>
                  <a:lnTo>
                    <a:pt x="5823402" y="2083782"/>
                  </a:lnTo>
                  <a:lnTo>
                    <a:pt x="5807228" y="2040990"/>
                  </a:lnTo>
                  <a:lnTo>
                    <a:pt x="5790460" y="1998494"/>
                  </a:lnTo>
                  <a:lnTo>
                    <a:pt x="5773102" y="1956298"/>
                  </a:lnTo>
                  <a:lnTo>
                    <a:pt x="5755159" y="1914407"/>
                  </a:lnTo>
                  <a:lnTo>
                    <a:pt x="5736637" y="1872826"/>
                  </a:lnTo>
                  <a:lnTo>
                    <a:pt x="5717541" y="1831561"/>
                  </a:lnTo>
                  <a:lnTo>
                    <a:pt x="5697876" y="1790617"/>
                  </a:lnTo>
                  <a:lnTo>
                    <a:pt x="5677646" y="1749997"/>
                  </a:lnTo>
                  <a:lnTo>
                    <a:pt x="5656858" y="1709709"/>
                  </a:lnTo>
                  <a:lnTo>
                    <a:pt x="5635516" y="1669756"/>
                  </a:lnTo>
                  <a:lnTo>
                    <a:pt x="5613625" y="1630144"/>
                  </a:lnTo>
                  <a:lnTo>
                    <a:pt x="5591190" y="1590877"/>
                  </a:lnTo>
                  <a:lnTo>
                    <a:pt x="5568217" y="1551962"/>
                  </a:lnTo>
                  <a:lnTo>
                    <a:pt x="5544711" y="1513402"/>
                  </a:lnTo>
                  <a:lnTo>
                    <a:pt x="5520677" y="1475203"/>
                  </a:lnTo>
                  <a:lnTo>
                    <a:pt x="5496119" y="1437371"/>
                  </a:lnTo>
                  <a:lnTo>
                    <a:pt x="5471044" y="1399909"/>
                  </a:lnTo>
                  <a:lnTo>
                    <a:pt x="5445456" y="1362823"/>
                  </a:lnTo>
                  <a:lnTo>
                    <a:pt x="5419360" y="1326119"/>
                  </a:lnTo>
                  <a:lnTo>
                    <a:pt x="5392762" y="1289801"/>
                  </a:lnTo>
                  <a:lnTo>
                    <a:pt x="5365666" y="1253874"/>
                  </a:lnTo>
                  <a:lnTo>
                    <a:pt x="5338078" y="1218343"/>
                  </a:lnTo>
                  <a:lnTo>
                    <a:pt x="5310003" y="1183214"/>
                  </a:lnTo>
                  <a:lnTo>
                    <a:pt x="5281446" y="1148492"/>
                  </a:lnTo>
                  <a:lnTo>
                    <a:pt x="5252412" y="1114181"/>
                  </a:lnTo>
                  <a:lnTo>
                    <a:pt x="5222906" y="1080286"/>
                  </a:lnTo>
                  <a:lnTo>
                    <a:pt x="5192934" y="1046814"/>
                  </a:lnTo>
                  <a:lnTo>
                    <a:pt x="5162499" y="1013768"/>
                  </a:lnTo>
                  <a:lnTo>
                    <a:pt x="5131609" y="981153"/>
                  </a:lnTo>
                  <a:lnTo>
                    <a:pt x="5100267" y="948976"/>
                  </a:lnTo>
                  <a:lnTo>
                    <a:pt x="5068479" y="917240"/>
                  </a:lnTo>
                  <a:lnTo>
                    <a:pt x="5036250" y="885952"/>
                  </a:lnTo>
                  <a:lnTo>
                    <a:pt x="5003585" y="855115"/>
                  </a:lnTo>
                  <a:lnTo>
                    <a:pt x="4970490" y="824736"/>
                  </a:lnTo>
                  <a:lnTo>
                    <a:pt x="4936968" y="794819"/>
                  </a:lnTo>
                  <a:lnTo>
                    <a:pt x="4903026" y="765368"/>
                  </a:lnTo>
                  <a:lnTo>
                    <a:pt x="4868669" y="736391"/>
                  </a:lnTo>
                  <a:lnTo>
                    <a:pt x="4833902" y="707890"/>
                  </a:lnTo>
                  <a:lnTo>
                    <a:pt x="4798729" y="679872"/>
                  </a:lnTo>
                  <a:lnTo>
                    <a:pt x="4763156" y="652341"/>
                  </a:lnTo>
                  <a:lnTo>
                    <a:pt x="4727189" y="625303"/>
                  </a:lnTo>
                  <a:lnTo>
                    <a:pt x="4690831" y="598762"/>
                  </a:lnTo>
                  <a:lnTo>
                    <a:pt x="4654089" y="572724"/>
                  </a:lnTo>
                  <a:lnTo>
                    <a:pt x="4616968" y="547194"/>
                  </a:lnTo>
                  <a:lnTo>
                    <a:pt x="4579472" y="522176"/>
                  </a:lnTo>
                  <a:lnTo>
                    <a:pt x="4541606" y="497676"/>
                  </a:lnTo>
                  <a:lnTo>
                    <a:pt x="4503377" y="473699"/>
                  </a:lnTo>
                  <a:lnTo>
                    <a:pt x="4464788" y="450250"/>
                  </a:lnTo>
                  <a:lnTo>
                    <a:pt x="4425846" y="427334"/>
                  </a:lnTo>
                  <a:lnTo>
                    <a:pt x="4386555" y="404956"/>
                  </a:lnTo>
                  <a:lnTo>
                    <a:pt x="4346920" y="383121"/>
                  </a:lnTo>
                  <a:lnTo>
                    <a:pt x="4306947" y="361834"/>
                  </a:lnTo>
                  <a:lnTo>
                    <a:pt x="4266640" y="341101"/>
                  </a:lnTo>
                  <a:lnTo>
                    <a:pt x="4226005" y="320925"/>
                  </a:lnTo>
                  <a:lnTo>
                    <a:pt x="4185047" y="301313"/>
                  </a:lnTo>
                  <a:lnTo>
                    <a:pt x="4143771" y="282270"/>
                  </a:lnTo>
                  <a:lnTo>
                    <a:pt x="4102182" y="263800"/>
                  </a:lnTo>
                  <a:lnTo>
                    <a:pt x="4060285" y="245908"/>
                  </a:lnTo>
                  <a:lnTo>
                    <a:pt x="4018086" y="228600"/>
                  </a:lnTo>
                  <a:lnTo>
                    <a:pt x="3975589" y="211881"/>
                  </a:lnTo>
                  <a:lnTo>
                    <a:pt x="3932800" y="195755"/>
                  </a:lnTo>
                  <a:lnTo>
                    <a:pt x="3889723" y="180228"/>
                  </a:lnTo>
                  <a:lnTo>
                    <a:pt x="3846364" y="165305"/>
                  </a:lnTo>
                  <a:lnTo>
                    <a:pt x="3802728" y="150990"/>
                  </a:lnTo>
                  <a:lnTo>
                    <a:pt x="3758821" y="137290"/>
                  </a:lnTo>
                  <a:lnTo>
                    <a:pt x="3714646" y="124209"/>
                  </a:lnTo>
                  <a:lnTo>
                    <a:pt x="3670210" y="111751"/>
                  </a:lnTo>
                  <a:lnTo>
                    <a:pt x="3625518" y="99923"/>
                  </a:lnTo>
                  <a:lnTo>
                    <a:pt x="3580574" y="88729"/>
                  </a:lnTo>
                  <a:lnTo>
                    <a:pt x="3535384" y="78174"/>
                  </a:lnTo>
                  <a:lnTo>
                    <a:pt x="3489952" y="68264"/>
                  </a:lnTo>
                  <a:lnTo>
                    <a:pt x="3444285" y="59002"/>
                  </a:lnTo>
                  <a:lnTo>
                    <a:pt x="3398387" y="50396"/>
                  </a:lnTo>
                  <a:lnTo>
                    <a:pt x="3352263" y="42448"/>
                  </a:lnTo>
                  <a:lnTo>
                    <a:pt x="3305918" y="35165"/>
                  </a:lnTo>
                  <a:lnTo>
                    <a:pt x="3259358" y="28552"/>
                  </a:lnTo>
                  <a:lnTo>
                    <a:pt x="3212587" y="22614"/>
                  </a:lnTo>
                  <a:lnTo>
                    <a:pt x="3165612" y="17355"/>
                  </a:lnTo>
                  <a:lnTo>
                    <a:pt x="3118436" y="12781"/>
                  </a:lnTo>
                  <a:lnTo>
                    <a:pt x="3071065" y="8896"/>
                  </a:lnTo>
                  <a:lnTo>
                    <a:pt x="3023504" y="5707"/>
                  </a:lnTo>
                  <a:lnTo>
                    <a:pt x="2975758" y="3218"/>
                  </a:lnTo>
                  <a:lnTo>
                    <a:pt x="2927833" y="1433"/>
                  </a:lnTo>
                  <a:lnTo>
                    <a:pt x="2879734" y="359"/>
                  </a:lnTo>
                  <a:lnTo>
                    <a:pt x="2831465" y="0"/>
                  </a:lnTo>
                  <a:close/>
                </a:path>
              </a:pathLst>
            </a:custGeom>
            <a:solidFill>
              <a:srgbClr val="EBE9E8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3312" y="2024380"/>
            <a:ext cx="3420745" cy="107124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927735" marR="5080" indent="-915669">
              <a:lnSpc>
                <a:spcPts val="3910"/>
              </a:lnSpc>
              <a:spcBef>
                <a:spcPts val="575"/>
              </a:spcBef>
            </a:pPr>
            <a:r>
              <a:rPr sz="3600" spc="-40" dirty="0"/>
              <a:t>U</a:t>
            </a:r>
            <a:r>
              <a:rPr sz="3600" spc="15" dirty="0"/>
              <a:t>n</a:t>
            </a:r>
            <a:r>
              <a:rPr sz="3600" spc="-20" dirty="0"/>
              <a:t>d</a:t>
            </a:r>
            <a:r>
              <a:rPr sz="3600" spc="30" dirty="0"/>
              <a:t>e</a:t>
            </a:r>
            <a:r>
              <a:rPr sz="3600" spc="10" dirty="0"/>
              <a:t>r</a:t>
            </a:r>
            <a:r>
              <a:rPr sz="3600" spc="15" dirty="0"/>
              <a:t>s</a:t>
            </a:r>
            <a:r>
              <a:rPr sz="3600" dirty="0"/>
              <a:t>t</a:t>
            </a:r>
            <a:r>
              <a:rPr sz="3600" spc="15" dirty="0"/>
              <a:t>an</a:t>
            </a:r>
            <a:r>
              <a:rPr sz="3600" spc="-20" dirty="0"/>
              <a:t>d</a:t>
            </a:r>
            <a:r>
              <a:rPr sz="3600" spc="-40" dirty="0"/>
              <a:t>i</a:t>
            </a:r>
            <a:r>
              <a:rPr sz="3600" spc="15" dirty="0"/>
              <a:t>n</a:t>
            </a:r>
            <a:r>
              <a:rPr sz="3600" dirty="0"/>
              <a:t>g  </a:t>
            </a:r>
            <a:r>
              <a:rPr sz="3600" spc="-10" dirty="0"/>
              <a:t>impact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2571813" y="1228788"/>
            <a:ext cx="371475" cy="381000"/>
            <a:chOff x="2571813" y="1228788"/>
            <a:chExt cx="371475" cy="381000"/>
          </a:xfrm>
        </p:grpSpPr>
        <p:sp>
          <p:nvSpPr>
            <p:cNvPr id="7" name="object 7"/>
            <p:cNvSpPr/>
            <p:nvPr/>
          </p:nvSpPr>
          <p:spPr>
            <a:xfrm>
              <a:off x="2576576" y="1233550"/>
              <a:ext cx="361950" cy="371475"/>
            </a:xfrm>
            <a:custGeom>
              <a:avLst/>
              <a:gdLst/>
              <a:ahLst/>
              <a:cxnLst/>
              <a:rect l="l" t="t" r="r" b="b"/>
              <a:pathLst>
                <a:path w="361950" h="371475">
                  <a:moveTo>
                    <a:pt x="180975" y="0"/>
                  </a:moveTo>
                  <a:lnTo>
                    <a:pt x="132820" y="6627"/>
                  </a:lnTo>
                  <a:lnTo>
                    <a:pt x="89577" y="25334"/>
                  </a:lnTo>
                  <a:lnTo>
                    <a:pt x="52958" y="54355"/>
                  </a:lnTo>
                  <a:lnTo>
                    <a:pt x="24680" y="91929"/>
                  </a:lnTo>
                  <a:lnTo>
                    <a:pt x="6455" y="136289"/>
                  </a:lnTo>
                  <a:lnTo>
                    <a:pt x="0" y="185674"/>
                  </a:lnTo>
                  <a:lnTo>
                    <a:pt x="6455" y="235067"/>
                  </a:lnTo>
                  <a:lnTo>
                    <a:pt x="24680" y="279451"/>
                  </a:lnTo>
                  <a:lnTo>
                    <a:pt x="52959" y="317055"/>
                  </a:lnTo>
                  <a:lnTo>
                    <a:pt x="89577" y="346107"/>
                  </a:lnTo>
                  <a:lnTo>
                    <a:pt x="132820" y="364838"/>
                  </a:lnTo>
                  <a:lnTo>
                    <a:pt x="180975" y="371475"/>
                  </a:lnTo>
                  <a:lnTo>
                    <a:pt x="229085" y="364838"/>
                  </a:lnTo>
                  <a:lnTo>
                    <a:pt x="272316" y="346107"/>
                  </a:lnTo>
                  <a:lnTo>
                    <a:pt x="308943" y="317055"/>
                  </a:lnTo>
                  <a:lnTo>
                    <a:pt x="337241" y="279451"/>
                  </a:lnTo>
                  <a:lnTo>
                    <a:pt x="355485" y="235067"/>
                  </a:lnTo>
                  <a:lnTo>
                    <a:pt x="361950" y="185674"/>
                  </a:lnTo>
                  <a:lnTo>
                    <a:pt x="355485" y="136289"/>
                  </a:lnTo>
                  <a:lnTo>
                    <a:pt x="337241" y="91929"/>
                  </a:lnTo>
                  <a:lnTo>
                    <a:pt x="308943" y="54356"/>
                  </a:lnTo>
                  <a:lnTo>
                    <a:pt x="272316" y="25334"/>
                  </a:lnTo>
                  <a:lnTo>
                    <a:pt x="229085" y="6627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EBE9E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76576" y="1233550"/>
              <a:ext cx="361950" cy="371475"/>
            </a:xfrm>
            <a:custGeom>
              <a:avLst/>
              <a:gdLst/>
              <a:ahLst/>
              <a:cxnLst/>
              <a:rect l="l" t="t" r="r" b="b"/>
              <a:pathLst>
                <a:path w="361950" h="371475">
                  <a:moveTo>
                    <a:pt x="0" y="185674"/>
                  </a:moveTo>
                  <a:lnTo>
                    <a:pt x="6455" y="136289"/>
                  </a:lnTo>
                  <a:lnTo>
                    <a:pt x="24680" y="91929"/>
                  </a:lnTo>
                  <a:lnTo>
                    <a:pt x="52958" y="54355"/>
                  </a:lnTo>
                  <a:lnTo>
                    <a:pt x="89577" y="25334"/>
                  </a:lnTo>
                  <a:lnTo>
                    <a:pt x="132820" y="6627"/>
                  </a:lnTo>
                  <a:lnTo>
                    <a:pt x="180975" y="0"/>
                  </a:lnTo>
                  <a:lnTo>
                    <a:pt x="229085" y="6627"/>
                  </a:lnTo>
                  <a:lnTo>
                    <a:pt x="272316" y="25334"/>
                  </a:lnTo>
                  <a:lnTo>
                    <a:pt x="308943" y="54356"/>
                  </a:lnTo>
                  <a:lnTo>
                    <a:pt x="337241" y="91929"/>
                  </a:lnTo>
                  <a:lnTo>
                    <a:pt x="355485" y="136289"/>
                  </a:lnTo>
                  <a:lnTo>
                    <a:pt x="361950" y="185674"/>
                  </a:lnTo>
                  <a:lnTo>
                    <a:pt x="355485" y="235067"/>
                  </a:lnTo>
                  <a:lnTo>
                    <a:pt x="337241" y="279451"/>
                  </a:lnTo>
                  <a:lnTo>
                    <a:pt x="308943" y="317055"/>
                  </a:lnTo>
                  <a:lnTo>
                    <a:pt x="272316" y="346107"/>
                  </a:lnTo>
                  <a:lnTo>
                    <a:pt x="229085" y="364838"/>
                  </a:lnTo>
                  <a:lnTo>
                    <a:pt x="180975" y="371475"/>
                  </a:lnTo>
                  <a:lnTo>
                    <a:pt x="132820" y="364838"/>
                  </a:lnTo>
                  <a:lnTo>
                    <a:pt x="89577" y="346107"/>
                  </a:lnTo>
                  <a:lnTo>
                    <a:pt x="52959" y="317055"/>
                  </a:lnTo>
                  <a:lnTo>
                    <a:pt x="24680" y="279451"/>
                  </a:lnTo>
                  <a:lnTo>
                    <a:pt x="6455" y="235067"/>
                  </a:lnTo>
                  <a:lnTo>
                    <a:pt x="0" y="185674"/>
                  </a:lnTo>
                  <a:close/>
                </a:path>
              </a:pathLst>
            </a:custGeom>
            <a:ln w="9525">
              <a:solidFill>
                <a:srgbClr val="5F52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702179" y="1309306"/>
            <a:ext cx="104139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5" dirty="0">
                <a:solidFill>
                  <a:srgbClr val="372F51"/>
                </a:solidFill>
                <a:latin typeface="Tahoma"/>
                <a:cs typeface="Tahoma"/>
              </a:rPr>
              <a:t>6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0826" y="3338576"/>
            <a:ext cx="935355" cy="0"/>
          </a:xfrm>
          <a:custGeom>
            <a:avLst/>
            <a:gdLst/>
            <a:ahLst/>
            <a:cxnLst/>
            <a:rect l="l" t="t" r="r" b="b"/>
            <a:pathLst>
              <a:path w="935355">
                <a:moveTo>
                  <a:pt x="0" y="0"/>
                </a:moveTo>
                <a:lnTo>
                  <a:pt x="935355" y="0"/>
                </a:lnTo>
              </a:path>
            </a:pathLst>
          </a:custGeom>
          <a:ln w="25400">
            <a:solidFill>
              <a:srgbClr val="4F45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4837" y="3529647"/>
            <a:ext cx="4266565" cy="236601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90"/>
              </a:spcBef>
            </a:pP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In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a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national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framework 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there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needs to be shared  understanding between 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universities,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research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users</a:t>
            </a:r>
            <a:r>
              <a:rPr sz="2400" spc="-195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and  </a:t>
            </a:r>
            <a:r>
              <a:rPr sz="2400" spc="-10" dirty="0">
                <a:solidFill>
                  <a:srgbClr val="373051"/>
                </a:solidFill>
                <a:latin typeface="Tahoma"/>
                <a:cs typeface="Tahoma"/>
              </a:rPr>
              <a:t>assessors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of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the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different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kinds 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of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possible </a:t>
            </a:r>
            <a:r>
              <a:rPr sz="2400" spc="-20" dirty="0">
                <a:solidFill>
                  <a:srgbClr val="373051"/>
                </a:solidFill>
                <a:latin typeface="Tahoma"/>
                <a:cs typeface="Tahoma"/>
              </a:rPr>
              <a:t>in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different 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areas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9805" y="6128543"/>
            <a:ext cx="2750820" cy="20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50"/>
              </a:lnSpc>
            </a:pPr>
            <a:r>
              <a:rPr sz="1400" spc="5" dirty="0">
                <a:solidFill>
                  <a:srgbClr val="111111"/>
                </a:solidFill>
                <a:latin typeface="Carlito"/>
                <a:cs typeface="Carlito"/>
              </a:rPr>
              <a:t>Photo</a:t>
            </a:r>
            <a:r>
              <a:rPr sz="1400" spc="-100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400" spc="5" dirty="0">
                <a:solidFill>
                  <a:srgbClr val="111111"/>
                </a:solidFill>
                <a:latin typeface="Carlito"/>
                <a:cs typeface="Carlito"/>
              </a:rPr>
              <a:t>by</a:t>
            </a:r>
            <a:r>
              <a:rPr sz="1400" spc="10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400" u="sng" spc="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Sonika</a:t>
            </a:r>
            <a:r>
              <a:rPr sz="1400" u="sng" spc="-10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400" u="sng" spc="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Agarwal</a:t>
            </a:r>
            <a:r>
              <a:rPr sz="1400" spc="-114" dirty="0">
                <a:solidFill>
                  <a:srgbClr val="0978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400" spc="10" dirty="0">
                <a:solidFill>
                  <a:srgbClr val="111111"/>
                </a:solidFill>
                <a:latin typeface="Carlito"/>
                <a:cs typeface="Carlito"/>
              </a:rPr>
              <a:t>on</a:t>
            </a:r>
            <a:r>
              <a:rPr sz="1400" spc="-95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400" u="sng" spc="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4"/>
              </a:rPr>
              <a:t>Unsplash</a:t>
            </a:r>
            <a:endParaRPr sz="1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0125"/>
              <a:ext cx="6019800" cy="5857875"/>
            </a:xfrm>
            <a:custGeom>
              <a:avLst/>
              <a:gdLst/>
              <a:ahLst/>
              <a:cxnLst/>
              <a:rect l="l" t="t" r="r" b="b"/>
              <a:pathLst>
                <a:path w="6019800" h="5857875">
                  <a:moveTo>
                    <a:pt x="2831465" y="0"/>
                  </a:moveTo>
                  <a:lnTo>
                    <a:pt x="2780196" y="401"/>
                  </a:lnTo>
                  <a:lnTo>
                    <a:pt x="2729126" y="1600"/>
                  </a:lnTo>
                  <a:lnTo>
                    <a:pt x="2678262" y="3592"/>
                  </a:lnTo>
                  <a:lnTo>
                    <a:pt x="2627609" y="6371"/>
                  </a:lnTo>
                  <a:lnTo>
                    <a:pt x="2577172" y="9930"/>
                  </a:lnTo>
                  <a:lnTo>
                    <a:pt x="2526958" y="14263"/>
                  </a:lnTo>
                  <a:lnTo>
                    <a:pt x="2476973" y="19366"/>
                  </a:lnTo>
                  <a:lnTo>
                    <a:pt x="2427222" y="25231"/>
                  </a:lnTo>
                  <a:lnTo>
                    <a:pt x="2377711" y="31852"/>
                  </a:lnTo>
                  <a:lnTo>
                    <a:pt x="2328447" y="39225"/>
                  </a:lnTo>
                  <a:lnTo>
                    <a:pt x="2279434" y="47342"/>
                  </a:lnTo>
                  <a:lnTo>
                    <a:pt x="2230680" y="56199"/>
                  </a:lnTo>
                  <a:lnTo>
                    <a:pt x="2182190" y="65788"/>
                  </a:lnTo>
                  <a:lnTo>
                    <a:pt x="2133969" y="76104"/>
                  </a:lnTo>
                  <a:lnTo>
                    <a:pt x="2086024" y="87142"/>
                  </a:lnTo>
                  <a:lnTo>
                    <a:pt x="2038360" y="98894"/>
                  </a:lnTo>
                  <a:lnTo>
                    <a:pt x="1990984" y="111356"/>
                  </a:lnTo>
                  <a:lnTo>
                    <a:pt x="1943901" y="124521"/>
                  </a:lnTo>
                  <a:lnTo>
                    <a:pt x="1897118" y="138383"/>
                  </a:lnTo>
                  <a:lnTo>
                    <a:pt x="1850639" y="152937"/>
                  </a:lnTo>
                  <a:lnTo>
                    <a:pt x="1804471" y="168176"/>
                  </a:lnTo>
                  <a:lnTo>
                    <a:pt x="1758620" y="184094"/>
                  </a:lnTo>
                  <a:lnTo>
                    <a:pt x="1713092" y="200686"/>
                  </a:lnTo>
                  <a:lnTo>
                    <a:pt x="1667892" y="217946"/>
                  </a:lnTo>
                  <a:lnTo>
                    <a:pt x="1623027" y="235867"/>
                  </a:lnTo>
                  <a:lnTo>
                    <a:pt x="1578502" y="254443"/>
                  </a:lnTo>
                  <a:lnTo>
                    <a:pt x="1534324" y="273670"/>
                  </a:lnTo>
                  <a:lnTo>
                    <a:pt x="1490497" y="293540"/>
                  </a:lnTo>
                  <a:lnTo>
                    <a:pt x="1447028" y="314048"/>
                  </a:lnTo>
                  <a:lnTo>
                    <a:pt x="1403924" y="335188"/>
                  </a:lnTo>
                  <a:lnTo>
                    <a:pt x="1361189" y="356954"/>
                  </a:lnTo>
                  <a:lnTo>
                    <a:pt x="1318829" y="379340"/>
                  </a:lnTo>
                  <a:lnTo>
                    <a:pt x="1276852" y="402339"/>
                  </a:lnTo>
                  <a:lnTo>
                    <a:pt x="1235261" y="425947"/>
                  </a:lnTo>
                  <a:lnTo>
                    <a:pt x="1194064" y="450157"/>
                  </a:lnTo>
                  <a:lnTo>
                    <a:pt x="1153266" y="474964"/>
                  </a:lnTo>
                  <a:lnTo>
                    <a:pt x="1112873" y="500360"/>
                  </a:lnTo>
                  <a:lnTo>
                    <a:pt x="1072891" y="526341"/>
                  </a:lnTo>
                  <a:lnTo>
                    <a:pt x="1033326" y="552900"/>
                  </a:lnTo>
                  <a:lnTo>
                    <a:pt x="994183" y="580031"/>
                  </a:lnTo>
                  <a:lnTo>
                    <a:pt x="955469" y="607729"/>
                  </a:lnTo>
                  <a:lnTo>
                    <a:pt x="917189" y="635988"/>
                  </a:lnTo>
                  <a:lnTo>
                    <a:pt x="879350" y="664801"/>
                  </a:lnTo>
                  <a:lnTo>
                    <a:pt x="841957" y="694163"/>
                  </a:lnTo>
                  <a:lnTo>
                    <a:pt x="805016" y="724067"/>
                  </a:lnTo>
                  <a:lnTo>
                    <a:pt x="768533" y="754508"/>
                  </a:lnTo>
                  <a:lnTo>
                    <a:pt x="732514" y="785480"/>
                  </a:lnTo>
                  <a:lnTo>
                    <a:pt x="696965" y="816976"/>
                  </a:lnTo>
                  <a:lnTo>
                    <a:pt x="661891" y="848992"/>
                  </a:lnTo>
                  <a:lnTo>
                    <a:pt x="627299" y="881520"/>
                  </a:lnTo>
                  <a:lnTo>
                    <a:pt x="593195" y="914556"/>
                  </a:lnTo>
                  <a:lnTo>
                    <a:pt x="559583" y="948092"/>
                  </a:lnTo>
                  <a:lnTo>
                    <a:pt x="526471" y="982124"/>
                  </a:lnTo>
                  <a:lnTo>
                    <a:pt x="493863" y="1016644"/>
                  </a:lnTo>
                  <a:lnTo>
                    <a:pt x="461767" y="1051648"/>
                  </a:lnTo>
                  <a:lnTo>
                    <a:pt x="430187" y="1087129"/>
                  </a:lnTo>
                  <a:lnTo>
                    <a:pt x="399131" y="1123082"/>
                  </a:lnTo>
                  <a:lnTo>
                    <a:pt x="368602" y="1159500"/>
                  </a:lnTo>
                  <a:lnTo>
                    <a:pt x="338608" y="1196377"/>
                  </a:lnTo>
                  <a:lnTo>
                    <a:pt x="309155" y="1233707"/>
                  </a:lnTo>
                  <a:lnTo>
                    <a:pt x="280248" y="1271486"/>
                  </a:lnTo>
                  <a:lnTo>
                    <a:pt x="251892" y="1309705"/>
                  </a:lnTo>
                  <a:lnTo>
                    <a:pt x="224095" y="1348361"/>
                  </a:lnTo>
                  <a:lnTo>
                    <a:pt x="196862" y="1387446"/>
                  </a:lnTo>
                  <a:lnTo>
                    <a:pt x="170198" y="1426955"/>
                  </a:lnTo>
                  <a:lnTo>
                    <a:pt x="144110" y="1466881"/>
                  </a:lnTo>
                  <a:lnTo>
                    <a:pt x="118604" y="1507219"/>
                  </a:lnTo>
                  <a:lnTo>
                    <a:pt x="93684" y="1547964"/>
                  </a:lnTo>
                  <a:lnTo>
                    <a:pt x="69359" y="1589108"/>
                  </a:lnTo>
                  <a:lnTo>
                    <a:pt x="45632" y="1630646"/>
                  </a:lnTo>
                  <a:lnTo>
                    <a:pt x="22510" y="1672572"/>
                  </a:lnTo>
                  <a:lnTo>
                    <a:pt x="0" y="1714880"/>
                  </a:lnTo>
                  <a:lnTo>
                    <a:pt x="0" y="4652899"/>
                  </a:lnTo>
                  <a:lnTo>
                    <a:pt x="23724" y="4697406"/>
                  </a:lnTo>
                  <a:lnTo>
                    <a:pt x="48090" y="4741484"/>
                  </a:lnTo>
                  <a:lnTo>
                    <a:pt x="73094" y="4785126"/>
                  </a:lnTo>
                  <a:lnTo>
                    <a:pt x="98732" y="4828325"/>
                  </a:lnTo>
                  <a:lnTo>
                    <a:pt x="124998" y="4871074"/>
                  </a:lnTo>
                  <a:lnTo>
                    <a:pt x="151889" y="4913367"/>
                  </a:lnTo>
                  <a:lnTo>
                    <a:pt x="179399" y="4955196"/>
                  </a:lnTo>
                  <a:lnTo>
                    <a:pt x="207524" y="4996554"/>
                  </a:lnTo>
                  <a:lnTo>
                    <a:pt x="236260" y="5037436"/>
                  </a:lnTo>
                  <a:lnTo>
                    <a:pt x="265602" y="5077834"/>
                  </a:lnTo>
                  <a:lnTo>
                    <a:pt x="295546" y="5117742"/>
                  </a:lnTo>
                  <a:lnTo>
                    <a:pt x="326087" y="5157152"/>
                  </a:lnTo>
                  <a:lnTo>
                    <a:pt x="357221" y="5196058"/>
                  </a:lnTo>
                  <a:lnTo>
                    <a:pt x="388943" y="5234454"/>
                  </a:lnTo>
                  <a:lnTo>
                    <a:pt x="421248" y="5272331"/>
                  </a:lnTo>
                  <a:lnTo>
                    <a:pt x="454132" y="5309684"/>
                  </a:lnTo>
                  <a:lnTo>
                    <a:pt x="487591" y="5346506"/>
                  </a:lnTo>
                  <a:lnTo>
                    <a:pt x="521620" y="5382790"/>
                  </a:lnTo>
                  <a:lnTo>
                    <a:pt x="556214" y="5418529"/>
                  </a:lnTo>
                  <a:lnTo>
                    <a:pt x="591370" y="5453717"/>
                  </a:lnTo>
                  <a:lnTo>
                    <a:pt x="627081" y="5488346"/>
                  </a:lnTo>
                  <a:lnTo>
                    <a:pt x="663345" y="5522410"/>
                  </a:lnTo>
                  <a:lnTo>
                    <a:pt x="700156" y="5555902"/>
                  </a:lnTo>
                  <a:lnTo>
                    <a:pt x="737510" y="5588816"/>
                  </a:lnTo>
                  <a:lnTo>
                    <a:pt x="775402" y="5621143"/>
                  </a:lnTo>
                  <a:lnTo>
                    <a:pt x="813829" y="5652879"/>
                  </a:lnTo>
                  <a:lnTo>
                    <a:pt x="852784" y="5684016"/>
                  </a:lnTo>
                  <a:lnTo>
                    <a:pt x="892265" y="5714546"/>
                  </a:lnTo>
                  <a:lnTo>
                    <a:pt x="932265" y="5744464"/>
                  </a:lnTo>
                  <a:lnTo>
                    <a:pt x="972782" y="5773763"/>
                  </a:lnTo>
                  <a:lnTo>
                    <a:pt x="1013810" y="5802435"/>
                  </a:lnTo>
                  <a:lnTo>
                    <a:pt x="1055344" y="5830475"/>
                  </a:lnTo>
                  <a:lnTo>
                    <a:pt x="1097381" y="5857875"/>
                  </a:lnTo>
                  <a:lnTo>
                    <a:pt x="4561078" y="5857875"/>
                  </a:lnTo>
                  <a:lnTo>
                    <a:pt x="4601307" y="5831336"/>
                  </a:lnTo>
                  <a:lnTo>
                    <a:pt x="4641113" y="5804213"/>
                  </a:lnTo>
                  <a:lnTo>
                    <a:pt x="4680489" y="5776514"/>
                  </a:lnTo>
                  <a:lnTo>
                    <a:pt x="4719429" y="5748243"/>
                  </a:lnTo>
                  <a:lnTo>
                    <a:pt x="4757928" y="5719407"/>
                  </a:lnTo>
                  <a:lnTo>
                    <a:pt x="4795977" y="5690012"/>
                  </a:lnTo>
                  <a:lnTo>
                    <a:pt x="4833572" y="5660064"/>
                  </a:lnTo>
                  <a:lnTo>
                    <a:pt x="4870705" y="5629569"/>
                  </a:lnTo>
                  <a:lnTo>
                    <a:pt x="4907372" y="5598534"/>
                  </a:lnTo>
                  <a:lnTo>
                    <a:pt x="4943564" y="5566964"/>
                  </a:lnTo>
                  <a:lnTo>
                    <a:pt x="4979276" y="5534865"/>
                  </a:lnTo>
                  <a:lnTo>
                    <a:pt x="5014502" y="5502244"/>
                  </a:lnTo>
                  <a:lnTo>
                    <a:pt x="5049235" y="5469107"/>
                  </a:lnTo>
                  <a:lnTo>
                    <a:pt x="5083469" y="5435460"/>
                  </a:lnTo>
                  <a:lnTo>
                    <a:pt x="5117198" y="5401309"/>
                  </a:lnTo>
                  <a:lnTo>
                    <a:pt x="5150415" y="5366660"/>
                  </a:lnTo>
                  <a:lnTo>
                    <a:pt x="5183114" y="5331519"/>
                  </a:lnTo>
                  <a:lnTo>
                    <a:pt x="5215288" y="5295892"/>
                  </a:lnTo>
                  <a:lnTo>
                    <a:pt x="5246933" y="5259786"/>
                  </a:lnTo>
                  <a:lnTo>
                    <a:pt x="5278040" y="5223206"/>
                  </a:lnTo>
                  <a:lnTo>
                    <a:pt x="5308604" y="5186159"/>
                  </a:lnTo>
                  <a:lnTo>
                    <a:pt x="5338618" y="5148651"/>
                  </a:lnTo>
                  <a:lnTo>
                    <a:pt x="5368077" y="5110687"/>
                  </a:lnTo>
                  <a:lnTo>
                    <a:pt x="5396973" y="5072275"/>
                  </a:lnTo>
                  <a:lnTo>
                    <a:pt x="5425301" y="5033419"/>
                  </a:lnTo>
                  <a:lnTo>
                    <a:pt x="5453054" y="4994127"/>
                  </a:lnTo>
                  <a:lnTo>
                    <a:pt x="5480226" y="4954404"/>
                  </a:lnTo>
                  <a:lnTo>
                    <a:pt x="5506811" y="4914257"/>
                  </a:lnTo>
                  <a:lnTo>
                    <a:pt x="5532802" y="4873691"/>
                  </a:lnTo>
                  <a:lnTo>
                    <a:pt x="5558193" y="4832713"/>
                  </a:lnTo>
                  <a:lnTo>
                    <a:pt x="5582977" y="4791328"/>
                  </a:lnTo>
                  <a:lnTo>
                    <a:pt x="5607149" y="4749544"/>
                  </a:lnTo>
                  <a:lnTo>
                    <a:pt x="5630702" y="4707365"/>
                  </a:lnTo>
                  <a:lnTo>
                    <a:pt x="5653630" y="4664798"/>
                  </a:lnTo>
                  <a:lnTo>
                    <a:pt x="5675926" y="4621850"/>
                  </a:lnTo>
                  <a:lnTo>
                    <a:pt x="5697584" y="4578526"/>
                  </a:lnTo>
                  <a:lnTo>
                    <a:pt x="5718597" y="4534832"/>
                  </a:lnTo>
                  <a:lnTo>
                    <a:pt x="5738961" y="4490775"/>
                  </a:lnTo>
                  <a:lnTo>
                    <a:pt x="5758667" y="4446361"/>
                  </a:lnTo>
                  <a:lnTo>
                    <a:pt x="5777710" y="4401595"/>
                  </a:lnTo>
                  <a:lnTo>
                    <a:pt x="5796084" y="4356484"/>
                  </a:lnTo>
                  <a:lnTo>
                    <a:pt x="5813782" y="4311035"/>
                  </a:lnTo>
                  <a:lnTo>
                    <a:pt x="5830798" y="4265252"/>
                  </a:lnTo>
                  <a:lnTo>
                    <a:pt x="5847126" y="4219142"/>
                  </a:lnTo>
                  <a:lnTo>
                    <a:pt x="5862758" y="4172712"/>
                  </a:lnTo>
                  <a:lnTo>
                    <a:pt x="5877690" y="4125967"/>
                  </a:lnTo>
                  <a:lnTo>
                    <a:pt x="5891914" y="4078914"/>
                  </a:lnTo>
                  <a:lnTo>
                    <a:pt x="5905425" y="4031559"/>
                  </a:lnTo>
                  <a:lnTo>
                    <a:pt x="5918216" y="3983907"/>
                  </a:lnTo>
                  <a:lnTo>
                    <a:pt x="5930280" y="3935965"/>
                  </a:lnTo>
                  <a:lnTo>
                    <a:pt x="5941612" y="3887739"/>
                  </a:lnTo>
                  <a:lnTo>
                    <a:pt x="5952205" y="3839235"/>
                  </a:lnTo>
                  <a:lnTo>
                    <a:pt x="5962053" y="3790459"/>
                  </a:lnTo>
                  <a:lnTo>
                    <a:pt x="5971149" y="3741418"/>
                  </a:lnTo>
                  <a:lnTo>
                    <a:pt x="5979487" y="3692117"/>
                  </a:lnTo>
                  <a:lnTo>
                    <a:pt x="5987061" y="3642563"/>
                  </a:lnTo>
                  <a:lnTo>
                    <a:pt x="5993865" y="3592761"/>
                  </a:lnTo>
                  <a:lnTo>
                    <a:pt x="5999892" y="3542718"/>
                  </a:lnTo>
                  <a:lnTo>
                    <a:pt x="6005136" y="3492440"/>
                  </a:lnTo>
                  <a:lnTo>
                    <a:pt x="6009590" y="3441933"/>
                  </a:lnTo>
                  <a:lnTo>
                    <a:pt x="6013249" y="3391202"/>
                  </a:lnTo>
                  <a:lnTo>
                    <a:pt x="6016105" y="3340256"/>
                  </a:lnTo>
                  <a:lnTo>
                    <a:pt x="6018153" y="3289098"/>
                  </a:lnTo>
                  <a:lnTo>
                    <a:pt x="6019387" y="3237736"/>
                  </a:lnTo>
                  <a:lnTo>
                    <a:pt x="6019800" y="3186176"/>
                  </a:lnTo>
                  <a:lnTo>
                    <a:pt x="6019439" y="3137818"/>
                  </a:lnTo>
                  <a:lnTo>
                    <a:pt x="6018360" y="3089634"/>
                  </a:lnTo>
                  <a:lnTo>
                    <a:pt x="6016569" y="3041629"/>
                  </a:lnTo>
                  <a:lnTo>
                    <a:pt x="6014071" y="2993807"/>
                  </a:lnTo>
                  <a:lnTo>
                    <a:pt x="6010870" y="2946175"/>
                  </a:lnTo>
                  <a:lnTo>
                    <a:pt x="6006971" y="2898736"/>
                  </a:lnTo>
                  <a:lnTo>
                    <a:pt x="6002380" y="2851497"/>
                  </a:lnTo>
                  <a:lnTo>
                    <a:pt x="5997103" y="2804462"/>
                  </a:lnTo>
                  <a:lnTo>
                    <a:pt x="5991143" y="2757635"/>
                  </a:lnTo>
                  <a:lnTo>
                    <a:pt x="5984507" y="2711023"/>
                  </a:lnTo>
                  <a:lnTo>
                    <a:pt x="5977199" y="2664631"/>
                  </a:lnTo>
                  <a:lnTo>
                    <a:pt x="5969224" y="2618462"/>
                  </a:lnTo>
                  <a:lnTo>
                    <a:pt x="5960588" y="2572523"/>
                  </a:lnTo>
                  <a:lnTo>
                    <a:pt x="5951295" y="2526819"/>
                  </a:lnTo>
                  <a:lnTo>
                    <a:pt x="5941352" y="2481354"/>
                  </a:lnTo>
                  <a:lnTo>
                    <a:pt x="5930762" y="2436134"/>
                  </a:lnTo>
                  <a:lnTo>
                    <a:pt x="5919532" y="2391163"/>
                  </a:lnTo>
                  <a:lnTo>
                    <a:pt x="5907665" y="2346447"/>
                  </a:lnTo>
                  <a:lnTo>
                    <a:pt x="5895168" y="2301990"/>
                  </a:lnTo>
                  <a:lnTo>
                    <a:pt x="5882045" y="2257799"/>
                  </a:lnTo>
                  <a:lnTo>
                    <a:pt x="5868302" y="2213877"/>
                  </a:lnTo>
                  <a:lnTo>
                    <a:pt x="5853944" y="2170230"/>
                  </a:lnTo>
                  <a:lnTo>
                    <a:pt x="5838975" y="2126864"/>
                  </a:lnTo>
                  <a:lnTo>
                    <a:pt x="5823402" y="2083782"/>
                  </a:lnTo>
                  <a:lnTo>
                    <a:pt x="5807228" y="2040990"/>
                  </a:lnTo>
                  <a:lnTo>
                    <a:pt x="5790460" y="1998494"/>
                  </a:lnTo>
                  <a:lnTo>
                    <a:pt x="5773102" y="1956298"/>
                  </a:lnTo>
                  <a:lnTo>
                    <a:pt x="5755159" y="1914407"/>
                  </a:lnTo>
                  <a:lnTo>
                    <a:pt x="5736637" y="1872826"/>
                  </a:lnTo>
                  <a:lnTo>
                    <a:pt x="5717541" y="1831561"/>
                  </a:lnTo>
                  <a:lnTo>
                    <a:pt x="5697876" y="1790617"/>
                  </a:lnTo>
                  <a:lnTo>
                    <a:pt x="5677646" y="1749997"/>
                  </a:lnTo>
                  <a:lnTo>
                    <a:pt x="5656858" y="1709709"/>
                  </a:lnTo>
                  <a:lnTo>
                    <a:pt x="5635516" y="1669756"/>
                  </a:lnTo>
                  <a:lnTo>
                    <a:pt x="5613625" y="1630144"/>
                  </a:lnTo>
                  <a:lnTo>
                    <a:pt x="5591190" y="1590877"/>
                  </a:lnTo>
                  <a:lnTo>
                    <a:pt x="5568217" y="1551962"/>
                  </a:lnTo>
                  <a:lnTo>
                    <a:pt x="5544711" y="1513402"/>
                  </a:lnTo>
                  <a:lnTo>
                    <a:pt x="5520677" y="1475203"/>
                  </a:lnTo>
                  <a:lnTo>
                    <a:pt x="5496119" y="1437371"/>
                  </a:lnTo>
                  <a:lnTo>
                    <a:pt x="5471044" y="1399909"/>
                  </a:lnTo>
                  <a:lnTo>
                    <a:pt x="5445456" y="1362823"/>
                  </a:lnTo>
                  <a:lnTo>
                    <a:pt x="5419360" y="1326119"/>
                  </a:lnTo>
                  <a:lnTo>
                    <a:pt x="5392762" y="1289801"/>
                  </a:lnTo>
                  <a:lnTo>
                    <a:pt x="5365666" y="1253874"/>
                  </a:lnTo>
                  <a:lnTo>
                    <a:pt x="5338078" y="1218343"/>
                  </a:lnTo>
                  <a:lnTo>
                    <a:pt x="5310003" y="1183214"/>
                  </a:lnTo>
                  <a:lnTo>
                    <a:pt x="5281446" y="1148492"/>
                  </a:lnTo>
                  <a:lnTo>
                    <a:pt x="5252412" y="1114181"/>
                  </a:lnTo>
                  <a:lnTo>
                    <a:pt x="5222906" y="1080286"/>
                  </a:lnTo>
                  <a:lnTo>
                    <a:pt x="5192934" y="1046814"/>
                  </a:lnTo>
                  <a:lnTo>
                    <a:pt x="5162499" y="1013768"/>
                  </a:lnTo>
                  <a:lnTo>
                    <a:pt x="5131609" y="981153"/>
                  </a:lnTo>
                  <a:lnTo>
                    <a:pt x="5100267" y="948976"/>
                  </a:lnTo>
                  <a:lnTo>
                    <a:pt x="5068479" y="917240"/>
                  </a:lnTo>
                  <a:lnTo>
                    <a:pt x="5036250" y="885952"/>
                  </a:lnTo>
                  <a:lnTo>
                    <a:pt x="5003585" y="855115"/>
                  </a:lnTo>
                  <a:lnTo>
                    <a:pt x="4970490" y="824736"/>
                  </a:lnTo>
                  <a:lnTo>
                    <a:pt x="4936968" y="794819"/>
                  </a:lnTo>
                  <a:lnTo>
                    <a:pt x="4903026" y="765368"/>
                  </a:lnTo>
                  <a:lnTo>
                    <a:pt x="4868669" y="736391"/>
                  </a:lnTo>
                  <a:lnTo>
                    <a:pt x="4833902" y="707890"/>
                  </a:lnTo>
                  <a:lnTo>
                    <a:pt x="4798729" y="679872"/>
                  </a:lnTo>
                  <a:lnTo>
                    <a:pt x="4763156" y="652341"/>
                  </a:lnTo>
                  <a:lnTo>
                    <a:pt x="4727189" y="625303"/>
                  </a:lnTo>
                  <a:lnTo>
                    <a:pt x="4690831" y="598762"/>
                  </a:lnTo>
                  <a:lnTo>
                    <a:pt x="4654089" y="572724"/>
                  </a:lnTo>
                  <a:lnTo>
                    <a:pt x="4616968" y="547194"/>
                  </a:lnTo>
                  <a:lnTo>
                    <a:pt x="4579472" y="522176"/>
                  </a:lnTo>
                  <a:lnTo>
                    <a:pt x="4541606" y="497676"/>
                  </a:lnTo>
                  <a:lnTo>
                    <a:pt x="4503377" y="473699"/>
                  </a:lnTo>
                  <a:lnTo>
                    <a:pt x="4464788" y="450250"/>
                  </a:lnTo>
                  <a:lnTo>
                    <a:pt x="4425846" y="427334"/>
                  </a:lnTo>
                  <a:lnTo>
                    <a:pt x="4386555" y="404956"/>
                  </a:lnTo>
                  <a:lnTo>
                    <a:pt x="4346920" y="383121"/>
                  </a:lnTo>
                  <a:lnTo>
                    <a:pt x="4306947" y="361834"/>
                  </a:lnTo>
                  <a:lnTo>
                    <a:pt x="4266640" y="341101"/>
                  </a:lnTo>
                  <a:lnTo>
                    <a:pt x="4226005" y="320925"/>
                  </a:lnTo>
                  <a:lnTo>
                    <a:pt x="4185047" y="301313"/>
                  </a:lnTo>
                  <a:lnTo>
                    <a:pt x="4143771" y="282270"/>
                  </a:lnTo>
                  <a:lnTo>
                    <a:pt x="4102182" y="263800"/>
                  </a:lnTo>
                  <a:lnTo>
                    <a:pt x="4060285" y="245908"/>
                  </a:lnTo>
                  <a:lnTo>
                    <a:pt x="4018086" y="228600"/>
                  </a:lnTo>
                  <a:lnTo>
                    <a:pt x="3975589" y="211881"/>
                  </a:lnTo>
                  <a:lnTo>
                    <a:pt x="3932800" y="195755"/>
                  </a:lnTo>
                  <a:lnTo>
                    <a:pt x="3889723" y="180228"/>
                  </a:lnTo>
                  <a:lnTo>
                    <a:pt x="3846364" y="165305"/>
                  </a:lnTo>
                  <a:lnTo>
                    <a:pt x="3802728" y="150990"/>
                  </a:lnTo>
                  <a:lnTo>
                    <a:pt x="3758821" y="137290"/>
                  </a:lnTo>
                  <a:lnTo>
                    <a:pt x="3714646" y="124209"/>
                  </a:lnTo>
                  <a:lnTo>
                    <a:pt x="3670210" y="111751"/>
                  </a:lnTo>
                  <a:lnTo>
                    <a:pt x="3625518" y="99923"/>
                  </a:lnTo>
                  <a:lnTo>
                    <a:pt x="3580574" y="88729"/>
                  </a:lnTo>
                  <a:lnTo>
                    <a:pt x="3535384" y="78174"/>
                  </a:lnTo>
                  <a:lnTo>
                    <a:pt x="3489952" y="68264"/>
                  </a:lnTo>
                  <a:lnTo>
                    <a:pt x="3444285" y="59002"/>
                  </a:lnTo>
                  <a:lnTo>
                    <a:pt x="3398387" y="50396"/>
                  </a:lnTo>
                  <a:lnTo>
                    <a:pt x="3352263" y="42448"/>
                  </a:lnTo>
                  <a:lnTo>
                    <a:pt x="3305918" y="35165"/>
                  </a:lnTo>
                  <a:lnTo>
                    <a:pt x="3259358" y="28552"/>
                  </a:lnTo>
                  <a:lnTo>
                    <a:pt x="3212587" y="22614"/>
                  </a:lnTo>
                  <a:lnTo>
                    <a:pt x="3165612" y="17355"/>
                  </a:lnTo>
                  <a:lnTo>
                    <a:pt x="3118436" y="12781"/>
                  </a:lnTo>
                  <a:lnTo>
                    <a:pt x="3071065" y="8896"/>
                  </a:lnTo>
                  <a:lnTo>
                    <a:pt x="3023504" y="5707"/>
                  </a:lnTo>
                  <a:lnTo>
                    <a:pt x="2975758" y="3218"/>
                  </a:lnTo>
                  <a:lnTo>
                    <a:pt x="2927833" y="1433"/>
                  </a:lnTo>
                  <a:lnTo>
                    <a:pt x="2879734" y="359"/>
                  </a:lnTo>
                  <a:lnTo>
                    <a:pt x="2831465" y="0"/>
                  </a:lnTo>
                  <a:close/>
                </a:path>
              </a:pathLst>
            </a:custGeom>
            <a:solidFill>
              <a:srgbClr val="EBE9E8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4262" y="2271649"/>
            <a:ext cx="344741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0" dirty="0"/>
              <a:t>Valuing</a:t>
            </a:r>
            <a:r>
              <a:rPr sz="3600" spc="-75" dirty="0"/>
              <a:t> </a:t>
            </a:r>
            <a:r>
              <a:rPr sz="3600" spc="-10" dirty="0"/>
              <a:t>impact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2571813" y="1228788"/>
            <a:ext cx="371475" cy="381000"/>
            <a:chOff x="2571813" y="1228788"/>
            <a:chExt cx="371475" cy="381000"/>
          </a:xfrm>
        </p:grpSpPr>
        <p:sp>
          <p:nvSpPr>
            <p:cNvPr id="7" name="object 7"/>
            <p:cNvSpPr/>
            <p:nvPr/>
          </p:nvSpPr>
          <p:spPr>
            <a:xfrm>
              <a:off x="2576576" y="1233550"/>
              <a:ext cx="361950" cy="371475"/>
            </a:xfrm>
            <a:custGeom>
              <a:avLst/>
              <a:gdLst/>
              <a:ahLst/>
              <a:cxnLst/>
              <a:rect l="l" t="t" r="r" b="b"/>
              <a:pathLst>
                <a:path w="361950" h="371475">
                  <a:moveTo>
                    <a:pt x="180975" y="0"/>
                  </a:moveTo>
                  <a:lnTo>
                    <a:pt x="132820" y="6627"/>
                  </a:lnTo>
                  <a:lnTo>
                    <a:pt x="89577" y="25334"/>
                  </a:lnTo>
                  <a:lnTo>
                    <a:pt x="52958" y="54355"/>
                  </a:lnTo>
                  <a:lnTo>
                    <a:pt x="24680" y="91929"/>
                  </a:lnTo>
                  <a:lnTo>
                    <a:pt x="6455" y="136289"/>
                  </a:lnTo>
                  <a:lnTo>
                    <a:pt x="0" y="185674"/>
                  </a:lnTo>
                  <a:lnTo>
                    <a:pt x="6455" y="235067"/>
                  </a:lnTo>
                  <a:lnTo>
                    <a:pt x="24680" y="279451"/>
                  </a:lnTo>
                  <a:lnTo>
                    <a:pt x="52959" y="317055"/>
                  </a:lnTo>
                  <a:lnTo>
                    <a:pt x="89577" y="346107"/>
                  </a:lnTo>
                  <a:lnTo>
                    <a:pt x="132820" y="364838"/>
                  </a:lnTo>
                  <a:lnTo>
                    <a:pt x="180975" y="371475"/>
                  </a:lnTo>
                  <a:lnTo>
                    <a:pt x="229085" y="364838"/>
                  </a:lnTo>
                  <a:lnTo>
                    <a:pt x="272316" y="346107"/>
                  </a:lnTo>
                  <a:lnTo>
                    <a:pt x="308943" y="317055"/>
                  </a:lnTo>
                  <a:lnTo>
                    <a:pt x="337241" y="279451"/>
                  </a:lnTo>
                  <a:lnTo>
                    <a:pt x="355485" y="235067"/>
                  </a:lnTo>
                  <a:lnTo>
                    <a:pt x="361950" y="185674"/>
                  </a:lnTo>
                  <a:lnTo>
                    <a:pt x="355485" y="136289"/>
                  </a:lnTo>
                  <a:lnTo>
                    <a:pt x="337241" y="91929"/>
                  </a:lnTo>
                  <a:lnTo>
                    <a:pt x="308943" y="54356"/>
                  </a:lnTo>
                  <a:lnTo>
                    <a:pt x="272316" y="25334"/>
                  </a:lnTo>
                  <a:lnTo>
                    <a:pt x="229085" y="6627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EBE9E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76576" y="1233550"/>
              <a:ext cx="361950" cy="371475"/>
            </a:xfrm>
            <a:custGeom>
              <a:avLst/>
              <a:gdLst/>
              <a:ahLst/>
              <a:cxnLst/>
              <a:rect l="l" t="t" r="r" b="b"/>
              <a:pathLst>
                <a:path w="361950" h="371475">
                  <a:moveTo>
                    <a:pt x="0" y="185674"/>
                  </a:moveTo>
                  <a:lnTo>
                    <a:pt x="6455" y="136289"/>
                  </a:lnTo>
                  <a:lnTo>
                    <a:pt x="24680" y="91929"/>
                  </a:lnTo>
                  <a:lnTo>
                    <a:pt x="52958" y="54355"/>
                  </a:lnTo>
                  <a:lnTo>
                    <a:pt x="89577" y="25334"/>
                  </a:lnTo>
                  <a:lnTo>
                    <a:pt x="132820" y="6627"/>
                  </a:lnTo>
                  <a:lnTo>
                    <a:pt x="180975" y="0"/>
                  </a:lnTo>
                  <a:lnTo>
                    <a:pt x="229085" y="6627"/>
                  </a:lnTo>
                  <a:lnTo>
                    <a:pt x="272316" y="25334"/>
                  </a:lnTo>
                  <a:lnTo>
                    <a:pt x="308943" y="54356"/>
                  </a:lnTo>
                  <a:lnTo>
                    <a:pt x="337241" y="91929"/>
                  </a:lnTo>
                  <a:lnTo>
                    <a:pt x="355485" y="136289"/>
                  </a:lnTo>
                  <a:lnTo>
                    <a:pt x="361950" y="185674"/>
                  </a:lnTo>
                  <a:lnTo>
                    <a:pt x="355485" y="235067"/>
                  </a:lnTo>
                  <a:lnTo>
                    <a:pt x="337241" y="279451"/>
                  </a:lnTo>
                  <a:lnTo>
                    <a:pt x="308943" y="317055"/>
                  </a:lnTo>
                  <a:lnTo>
                    <a:pt x="272316" y="346107"/>
                  </a:lnTo>
                  <a:lnTo>
                    <a:pt x="229085" y="364838"/>
                  </a:lnTo>
                  <a:lnTo>
                    <a:pt x="180975" y="371475"/>
                  </a:lnTo>
                  <a:lnTo>
                    <a:pt x="132820" y="364838"/>
                  </a:lnTo>
                  <a:lnTo>
                    <a:pt x="89577" y="346107"/>
                  </a:lnTo>
                  <a:lnTo>
                    <a:pt x="52959" y="317055"/>
                  </a:lnTo>
                  <a:lnTo>
                    <a:pt x="24680" y="279451"/>
                  </a:lnTo>
                  <a:lnTo>
                    <a:pt x="6455" y="235067"/>
                  </a:lnTo>
                  <a:lnTo>
                    <a:pt x="0" y="185674"/>
                  </a:lnTo>
                  <a:close/>
                </a:path>
              </a:pathLst>
            </a:custGeom>
            <a:ln w="9525">
              <a:solidFill>
                <a:srgbClr val="5F52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702179" y="1309306"/>
            <a:ext cx="104139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5" dirty="0">
                <a:solidFill>
                  <a:srgbClr val="372F51"/>
                </a:solidFill>
                <a:latin typeface="Tahoma"/>
                <a:cs typeface="Tahoma"/>
              </a:rPr>
              <a:t>7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0826" y="3338576"/>
            <a:ext cx="935355" cy="0"/>
          </a:xfrm>
          <a:custGeom>
            <a:avLst/>
            <a:gdLst/>
            <a:ahLst/>
            <a:cxnLst/>
            <a:rect l="l" t="t" r="r" b="b"/>
            <a:pathLst>
              <a:path w="935355">
                <a:moveTo>
                  <a:pt x="0" y="0"/>
                </a:moveTo>
                <a:lnTo>
                  <a:pt x="935355" y="0"/>
                </a:lnTo>
              </a:path>
            </a:pathLst>
          </a:custGeom>
          <a:ln w="25400">
            <a:solidFill>
              <a:srgbClr val="4F45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33462" y="6080365"/>
            <a:ext cx="3023235" cy="27241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400" spc="-25" dirty="0">
                <a:solidFill>
                  <a:srgbClr val="181B25"/>
                </a:solidFill>
                <a:latin typeface="Noto Sans"/>
                <a:cs typeface="Noto Sans"/>
              </a:rPr>
              <a:t>Image</a:t>
            </a:r>
            <a:r>
              <a:rPr sz="1400" spc="-125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400" spc="20" dirty="0">
                <a:solidFill>
                  <a:srgbClr val="181B25"/>
                </a:solidFill>
                <a:latin typeface="Noto Sans"/>
                <a:cs typeface="Noto Sans"/>
              </a:rPr>
              <a:t>by</a:t>
            </a:r>
            <a:r>
              <a:rPr sz="1400" spc="-50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400" u="sng" spc="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Stefan</a:t>
            </a:r>
            <a:r>
              <a:rPr sz="1400" u="sng" spc="-12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 </a:t>
            </a:r>
            <a:r>
              <a:rPr sz="1400" u="sng" spc="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Keller</a:t>
            </a:r>
            <a:r>
              <a:rPr sz="1400" spc="-110" dirty="0">
                <a:solidFill>
                  <a:srgbClr val="0978FF"/>
                </a:solidFill>
                <a:latin typeface="Noto Sans"/>
                <a:cs typeface="Noto Sans"/>
                <a:hlinkClick r:id="rId3"/>
              </a:rPr>
              <a:t> </a:t>
            </a:r>
            <a:r>
              <a:rPr sz="1400" spc="-10" dirty="0">
                <a:solidFill>
                  <a:srgbClr val="181B25"/>
                </a:solidFill>
                <a:latin typeface="Noto Sans"/>
                <a:cs typeface="Noto Sans"/>
              </a:rPr>
              <a:t>from</a:t>
            </a:r>
            <a:r>
              <a:rPr sz="1400" spc="-125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400" u="sng" spc="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4"/>
              </a:rPr>
              <a:t>Pixabay</a:t>
            </a:r>
            <a:endParaRPr sz="14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0125"/>
              <a:ext cx="6019800" cy="5857875"/>
            </a:xfrm>
            <a:custGeom>
              <a:avLst/>
              <a:gdLst/>
              <a:ahLst/>
              <a:cxnLst/>
              <a:rect l="l" t="t" r="r" b="b"/>
              <a:pathLst>
                <a:path w="6019800" h="5857875">
                  <a:moveTo>
                    <a:pt x="2831465" y="0"/>
                  </a:moveTo>
                  <a:lnTo>
                    <a:pt x="2780196" y="401"/>
                  </a:lnTo>
                  <a:lnTo>
                    <a:pt x="2729126" y="1600"/>
                  </a:lnTo>
                  <a:lnTo>
                    <a:pt x="2678262" y="3592"/>
                  </a:lnTo>
                  <a:lnTo>
                    <a:pt x="2627609" y="6371"/>
                  </a:lnTo>
                  <a:lnTo>
                    <a:pt x="2577172" y="9930"/>
                  </a:lnTo>
                  <a:lnTo>
                    <a:pt x="2526958" y="14263"/>
                  </a:lnTo>
                  <a:lnTo>
                    <a:pt x="2476973" y="19366"/>
                  </a:lnTo>
                  <a:lnTo>
                    <a:pt x="2427222" y="25231"/>
                  </a:lnTo>
                  <a:lnTo>
                    <a:pt x="2377711" y="31852"/>
                  </a:lnTo>
                  <a:lnTo>
                    <a:pt x="2328447" y="39225"/>
                  </a:lnTo>
                  <a:lnTo>
                    <a:pt x="2279434" y="47342"/>
                  </a:lnTo>
                  <a:lnTo>
                    <a:pt x="2230680" y="56199"/>
                  </a:lnTo>
                  <a:lnTo>
                    <a:pt x="2182190" y="65788"/>
                  </a:lnTo>
                  <a:lnTo>
                    <a:pt x="2133969" y="76104"/>
                  </a:lnTo>
                  <a:lnTo>
                    <a:pt x="2086024" y="87142"/>
                  </a:lnTo>
                  <a:lnTo>
                    <a:pt x="2038360" y="98894"/>
                  </a:lnTo>
                  <a:lnTo>
                    <a:pt x="1990984" y="111356"/>
                  </a:lnTo>
                  <a:lnTo>
                    <a:pt x="1943901" y="124521"/>
                  </a:lnTo>
                  <a:lnTo>
                    <a:pt x="1897118" y="138383"/>
                  </a:lnTo>
                  <a:lnTo>
                    <a:pt x="1850639" y="152937"/>
                  </a:lnTo>
                  <a:lnTo>
                    <a:pt x="1804471" y="168176"/>
                  </a:lnTo>
                  <a:lnTo>
                    <a:pt x="1758620" y="184094"/>
                  </a:lnTo>
                  <a:lnTo>
                    <a:pt x="1713092" y="200686"/>
                  </a:lnTo>
                  <a:lnTo>
                    <a:pt x="1667892" y="217946"/>
                  </a:lnTo>
                  <a:lnTo>
                    <a:pt x="1623027" y="235867"/>
                  </a:lnTo>
                  <a:lnTo>
                    <a:pt x="1578502" y="254443"/>
                  </a:lnTo>
                  <a:lnTo>
                    <a:pt x="1534324" y="273670"/>
                  </a:lnTo>
                  <a:lnTo>
                    <a:pt x="1490497" y="293540"/>
                  </a:lnTo>
                  <a:lnTo>
                    <a:pt x="1447028" y="314048"/>
                  </a:lnTo>
                  <a:lnTo>
                    <a:pt x="1403924" y="335188"/>
                  </a:lnTo>
                  <a:lnTo>
                    <a:pt x="1361189" y="356954"/>
                  </a:lnTo>
                  <a:lnTo>
                    <a:pt x="1318829" y="379340"/>
                  </a:lnTo>
                  <a:lnTo>
                    <a:pt x="1276852" y="402339"/>
                  </a:lnTo>
                  <a:lnTo>
                    <a:pt x="1235261" y="425947"/>
                  </a:lnTo>
                  <a:lnTo>
                    <a:pt x="1194064" y="450157"/>
                  </a:lnTo>
                  <a:lnTo>
                    <a:pt x="1153266" y="474964"/>
                  </a:lnTo>
                  <a:lnTo>
                    <a:pt x="1112873" y="500360"/>
                  </a:lnTo>
                  <a:lnTo>
                    <a:pt x="1072891" y="526341"/>
                  </a:lnTo>
                  <a:lnTo>
                    <a:pt x="1033326" y="552900"/>
                  </a:lnTo>
                  <a:lnTo>
                    <a:pt x="994183" y="580031"/>
                  </a:lnTo>
                  <a:lnTo>
                    <a:pt x="955469" y="607729"/>
                  </a:lnTo>
                  <a:lnTo>
                    <a:pt x="917189" y="635988"/>
                  </a:lnTo>
                  <a:lnTo>
                    <a:pt x="879350" y="664801"/>
                  </a:lnTo>
                  <a:lnTo>
                    <a:pt x="841957" y="694163"/>
                  </a:lnTo>
                  <a:lnTo>
                    <a:pt x="805016" y="724067"/>
                  </a:lnTo>
                  <a:lnTo>
                    <a:pt x="768533" y="754508"/>
                  </a:lnTo>
                  <a:lnTo>
                    <a:pt x="732514" y="785480"/>
                  </a:lnTo>
                  <a:lnTo>
                    <a:pt x="696965" y="816976"/>
                  </a:lnTo>
                  <a:lnTo>
                    <a:pt x="661891" y="848992"/>
                  </a:lnTo>
                  <a:lnTo>
                    <a:pt x="627299" y="881520"/>
                  </a:lnTo>
                  <a:lnTo>
                    <a:pt x="593195" y="914556"/>
                  </a:lnTo>
                  <a:lnTo>
                    <a:pt x="559583" y="948092"/>
                  </a:lnTo>
                  <a:lnTo>
                    <a:pt x="526471" y="982124"/>
                  </a:lnTo>
                  <a:lnTo>
                    <a:pt x="493863" y="1016644"/>
                  </a:lnTo>
                  <a:lnTo>
                    <a:pt x="461767" y="1051648"/>
                  </a:lnTo>
                  <a:lnTo>
                    <a:pt x="430187" y="1087129"/>
                  </a:lnTo>
                  <a:lnTo>
                    <a:pt x="399131" y="1123082"/>
                  </a:lnTo>
                  <a:lnTo>
                    <a:pt x="368602" y="1159500"/>
                  </a:lnTo>
                  <a:lnTo>
                    <a:pt x="338608" y="1196377"/>
                  </a:lnTo>
                  <a:lnTo>
                    <a:pt x="309155" y="1233707"/>
                  </a:lnTo>
                  <a:lnTo>
                    <a:pt x="280248" y="1271486"/>
                  </a:lnTo>
                  <a:lnTo>
                    <a:pt x="251892" y="1309705"/>
                  </a:lnTo>
                  <a:lnTo>
                    <a:pt x="224095" y="1348361"/>
                  </a:lnTo>
                  <a:lnTo>
                    <a:pt x="196862" y="1387446"/>
                  </a:lnTo>
                  <a:lnTo>
                    <a:pt x="170198" y="1426955"/>
                  </a:lnTo>
                  <a:lnTo>
                    <a:pt x="144110" y="1466881"/>
                  </a:lnTo>
                  <a:lnTo>
                    <a:pt x="118604" y="1507219"/>
                  </a:lnTo>
                  <a:lnTo>
                    <a:pt x="93684" y="1547964"/>
                  </a:lnTo>
                  <a:lnTo>
                    <a:pt x="69359" y="1589108"/>
                  </a:lnTo>
                  <a:lnTo>
                    <a:pt x="45632" y="1630646"/>
                  </a:lnTo>
                  <a:lnTo>
                    <a:pt x="22510" y="1672572"/>
                  </a:lnTo>
                  <a:lnTo>
                    <a:pt x="0" y="1714880"/>
                  </a:lnTo>
                  <a:lnTo>
                    <a:pt x="0" y="4652899"/>
                  </a:lnTo>
                  <a:lnTo>
                    <a:pt x="23724" y="4697406"/>
                  </a:lnTo>
                  <a:lnTo>
                    <a:pt x="48090" y="4741484"/>
                  </a:lnTo>
                  <a:lnTo>
                    <a:pt x="73094" y="4785126"/>
                  </a:lnTo>
                  <a:lnTo>
                    <a:pt x="98732" y="4828325"/>
                  </a:lnTo>
                  <a:lnTo>
                    <a:pt x="124998" y="4871074"/>
                  </a:lnTo>
                  <a:lnTo>
                    <a:pt x="151889" y="4913367"/>
                  </a:lnTo>
                  <a:lnTo>
                    <a:pt x="179399" y="4955196"/>
                  </a:lnTo>
                  <a:lnTo>
                    <a:pt x="207524" y="4996554"/>
                  </a:lnTo>
                  <a:lnTo>
                    <a:pt x="236260" y="5037436"/>
                  </a:lnTo>
                  <a:lnTo>
                    <a:pt x="265602" y="5077834"/>
                  </a:lnTo>
                  <a:lnTo>
                    <a:pt x="295546" y="5117742"/>
                  </a:lnTo>
                  <a:lnTo>
                    <a:pt x="326087" y="5157152"/>
                  </a:lnTo>
                  <a:lnTo>
                    <a:pt x="357221" y="5196058"/>
                  </a:lnTo>
                  <a:lnTo>
                    <a:pt x="388943" y="5234454"/>
                  </a:lnTo>
                  <a:lnTo>
                    <a:pt x="421248" y="5272331"/>
                  </a:lnTo>
                  <a:lnTo>
                    <a:pt x="454132" y="5309684"/>
                  </a:lnTo>
                  <a:lnTo>
                    <a:pt x="487591" y="5346506"/>
                  </a:lnTo>
                  <a:lnTo>
                    <a:pt x="521620" y="5382790"/>
                  </a:lnTo>
                  <a:lnTo>
                    <a:pt x="556214" y="5418529"/>
                  </a:lnTo>
                  <a:lnTo>
                    <a:pt x="591370" y="5453717"/>
                  </a:lnTo>
                  <a:lnTo>
                    <a:pt x="627081" y="5488346"/>
                  </a:lnTo>
                  <a:lnTo>
                    <a:pt x="663345" y="5522410"/>
                  </a:lnTo>
                  <a:lnTo>
                    <a:pt x="700156" y="5555902"/>
                  </a:lnTo>
                  <a:lnTo>
                    <a:pt x="737510" y="5588816"/>
                  </a:lnTo>
                  <a:lnTo>
                    <a:pt x="775402" y="5621143"/>
                  </a:lnTo>
                  <a:lnTo>
                    <a:pt x="813829" y="5652879"/>
                  </a:lnTo>
                  <a:lnTo>
                    <a:pt x="852784" y="5684016"/>
                  </a:lnTo>
                  <a:lnTo>
                    <a:pt x="892265" y="5714546"/>
                  </a:lnTo>
                  <a:lnTo>
                    <a:pt x="932265" y="5744464"/>
                  </a:lnTo>
                  <a:lnTo>
                    <a:pt x="972782" y="5773763"/>
                  </a:lnTo>
                  <a:lnTo>
                    <a:pt x="1013810" y="5802435"/>
                  </a:lnTo>
                  <a:lnTo>
                    <a:pt x="1055344" y="5830475"/>
                  </a:lnTo>
                  <a:lnTo>
                    <a:pt x="1097381" y="5857875"/>
                  </a:lnTo>
                  <a:lnTo>
                    <a:pt x="4561078" y="5857875"/>
                  </a:lnTo>
                  <a:lnTo>
                    <a:pt x="4601307" y="5831336"/>
                  </a:lnTo>
                  <a:lnTo>
                    <a:pt x="4641113" y="5804213"/>
                  </a:lnTo>
                  <a:lnTo>
                    <a:pt x="4680489" y="5776514"/>
                  </a:lnTo>
                  <a:lnTo>
                    <a:pt x="4719429" y="5748243"/>
                  </a:lnTo>
                  <a:lnTo>
                    <a:pt x="4757928" y="5719407"/>
                  </a:lnTo>
                  <a:lnTo>
                    <a:pt x="4795977" y="5690012"/>
                  </a:lnTo>
                  <a:lnTo>
                    <a:pt x="4833572" y="5660064"/>
                  </a:lnTo>
                  <a:lnTo>
                    <a:pt x="4870705" y="5629569"/>
                  </a:lnTo>
                  <a:lnTo>
                    <a:pt x="4907372" y="5598534"/>
                  </a:lnTo>
                  <a:lnTo>
                    <a:pt x="4943564" y="5566964"/>
                  </a:lnTo>
                  <a:lnTo>
                    <a:pt x="4979276" y="5534865"/>
                  </a:lnTo>
                  <a:lnTo>
                    <a:pt x="5014502" y="5502244"/>
                  </a:lnTo>
                  <a:lnTo>
                    <a:pt x="5049235" y="5469107"/>
                  </a:lnTo>
                  <a:lnTo>
                    <a:pt x="5083469" y="5435460"/>
                  </a:lnTo>
                  <a:lnTo>
                    <a:pt x="5117198" y="5401309"/>
                  </a:lnTo>
                  <a:lnTo>
                    <a:pt x="5150415" y="5366660"/>
                  </a:lnTo>
                  <a:lnTo>
                    <a:pt x="5183114" y="5331519"/>
                  </a:lnTo>
                  <a:lnTo>
                    <a:pt x="5215288" y="5295892"/>
                  </a:lnTo>
                  <a:lnTo>
                    <a:pt x="5246933" y="5259786"/>
                  </a:lnTo>
                  <a:lnTo>
                    <a:pt x="5278040" y="5223206"/>
                  </a:lnTo>
                  <a:lnTo>
                    <a:pt x="5308604" y="5186159"/>
                  </a:lnTo>
                  <a:lnTo>
                    <a:pt x="5338618" y="5148651"/>
                  </a:lnTo>
                  <a:lnTo>
                    <a:pt x="5368077" y="5110687"/>
                  </a:lnTo>
                  <a:lnTo>
                    <a:pt x="5396973" y="5072275"/>
                  </a:lnTo>
                  <a:lnTo>
                    <a:pt x="5425301" y="5033419"/>
                  </a:lnTo>
                  <a:lnTo>
                    <a:pt x="5453054" y="4994127"/>
                  </a:lnTo>
                  <a:lnTo>
                    <a:pt x="5480226" y="4954404"/>
                  </a:lnTo>
                  <a:lnTo>
                    <a:pt x="5506811" y="4914257"/>
                  </a:lnTo>
                  <a:lnTo>
                    <a:pt x="5532802" y="4873691"/>
                  </a:lnTo>
                  <a:lnTo>
                    <a:pt x="5558193" y="4832713"/>
                  </a:lnTo>
                  <a:lnTo>
                    <a:pt x="5582977" y="4791328"/>
                  </a:lnTo>
                  <a:lnTo>
                    <a:pt x="5607149" y="4749544"/>
                  </a:lnTo>
                  <a:lnTo>
                    <a:pt x="5630702" y="4707365"/>
                  </a:lnTo>
                  <a:lnTo>
                    <a:pt x="5653630" y="4664798"/>
                  </a:lnTo>
                  <a:lnTo>
                    <a:pt x="5675926" y="4621850"/>
                  </a:lnTo>
                  <a:lnTo>
                    <a:pt x="5697584" y="4578526"/>
                  </a:lnTo>
                  <a:lnTo>
                    <a:pt x="5718597" y="4534832"/>
                  </a:lnTo>
                  <a:lnTo>
                    <a:pt x="5738961" y="4490775"/>
                  </a:lnTo>
                  <a:lnTo>
                    <a:pt x="5758667" y="4446361"/>
                  </a:lnTo>
                  <a:lnTo>
                    <a:pt x="5777710" y="4401595"/>
                  </a:lnTo>
                  <a:lnTo>
                    <a:pt x="5796084" y="4356484"/>
                  </a:lnTo>
                  <a:lnTo>
                    <a:pt x="5813782" y="4311035"/>
                  </a:lnTo>
                  <a:lnTo>
                    <a:pt x="5830798" y="4265252"/>
                  </a:lnTo>
                  <a:lnTo>
                    <a:pt x="5847126" y="4219142"/>
                  </a:lnTo>
                  <a:lnTo>
                    <a:pt x="5862758" y="4172712"/>
                  </a:lnTo>
                  <a:lnTo>
                    <a:pt x="5877690" y="4125967"/>
                  </a:lnTo>
                  <a:lnTo>
                    <a:pt x="5891914" y="4078914"/>
                  </a:lnTo>
                  <a:lnTo>
                    <a:pt x="5905425" y="4031559"/>
                  </a:lnTo>
                  <a:lnTo>
                    <a:pt x="5918216" y="3983907"/>
                  </a:lnTo>
                  <a:lnTo>
                    <a:pt x="5930280" y="3935965"/>
                  </a:lnTo>
                  <a:lnTo>
                    <a:pt x="5941612" y="3887739"/>
                  </a:lnTo>
                  <a:lnTo>
                    <a:pt x="5952205" y="3839235"/>
                  </a:lnTo>
                  <a:lnTo>
                    <a:pt x="5962053" y="3790459"/>
                  </a:lnTo>
                  <a:lnTo>
                    <a:pt x="5971149" y="3741418"/>
                  </a:lnTo>
                  <a:lnTo>
                    <a:pt x="5979487" y="3692117"/>
                  </a:lnTo>
                  <a:lnTo>
                    <a:pt x="5987061" y="3642563"/>
                  </a:lnTo>
                  <a:lnTo>
                    <a:pt x="5993865" y="3592761"/>
                  </a:lnTo>
                  <a:lnTo>
                    <a:pt x="5999892" y="3542718"/>
                  </a:lnTo>
                  <a:lnTo>
                    <a:pt x="6005136" y="3492440"/>
                  </a:lnTo>
                  <a:lnTo>
                    <a:pt x="6009590" y="3441933"/>
                  </a:lnTo>
                  <a:lnTo>
                    <a:pt x="6013249" y="3391202"/>
                  </a:lnTo>
                  <a:lnTo>
                    <a:pt x="6016105" y="3340256"/>
                  </a:lnTo>
                  <a:lnTo>
                    <a:pt x="6018153" y="3289098"/>
                  </a:lnTo>
                  <a:lnTo>
                    <a:pt x="6019387" y="3237736"/>
                  </a:lnTo>
                  <a:lnTo>
                    <a:pt x="6019800" y="3186176"/>
                  </a:lnTo>
                  <a:lnTo>
                    <a:pt x="6019439" y="3137818"/>
                  </a:lnTo>
                  <a:lnTo>
                    <a:pt x="6018360" y="3089634"/>
                  </a:lnTo>
                  <a:lnTo>
                    <a:pt x="6016569" y="3041629"/>
                  </a:lnTo>
                  <a:lnTo>
                    <a:pt x="6014071" y="2993807"/>
                  </a:lnTo>
                  <a:lnTo>
                    <a:pt x="6010870" y="2946175"/>
                  </a:lnTo>
                  <a:lnTo>
                    <a:pt x="6006971" y="2898736"/>
                  </a:lnTo>
                  <a:lnTo>
                    <a:pt x="6002380" y="2851497"/>
                  </a:lnTo>
                  <a:lnTo>
                    <a:pt x="5997103" y="2804462"/>
                  </a:lnTo>
                  <a:lnTo>
                    <a:pt x="5991143" y="2757635"/>
                  </a:lnTo>
                  <a:lnTo>
                    <a:pt x="5984507" y="2711023"/>
                  </a:lnTo>
                  <a:lnTo>
                    <a:pt x="5977199" y="2664631"/>
                  </a:lnTo>
                  <a:lnTo>
                    <a:pt x="5969224" y="2618462"/>
                  </a:lnTo>
                  <a:lnTo>
                    <a:pt x="5960588" y="2572523"/>
                  </a:lnTo>
                  <a:lnTo>
                    <a:pt x="5951295" y="2526819"/>
                  </a:lnTo>
                  <a:lnTo>
                    <a:pt x="5941352" y="2481354"/>
                  </a:lnTo>
                  <a:lnTo>
                    <a:pt x="5930762" y="2436134"/>
                  </a:lnTo>
                  <a:lnTo>
                    <a:pt x="5919532" y="2391163"/>
                  </a:lnTo>
                  <a:lnTo>
                    <a:pt x="5907665" y="2346447"/>
                  </a:lnTo>
                  <a:lnTo>
                    <a:pt x="5895168" y="2301990"/>
                  </a:lnTo>
                  <a:lnTo>
                    <a:pt x="5882045" y="2257799"/>
                  </a:lnTo>
                  <a:lnTo>
                    <a:pt x="5868302" y="2213877"/>
                  </a:lnTo>
                  <a:lnTo>
                    <a:pt x="5853944" y="2170230"/>
                  </a:lnTo>
                  <a:lnTo>
                    <a:pt x="5838975" y="2126864"/>
                  </a:lnTo>
                  <a:lnTo>
                    <a:pt x="5823402" y="2083782"/>
                  </a:lnTo>
                  <a:lnTo>
                    <a:pt x="5807228" y="2040990"/>
                  </a:lnTo>
                  <a:lnTo>
                    <a:pt x="5790460" y="1998494"/>
                  </a:lnTo>
                  <a:lnTo>
                    <a:pt x="5773102" y="1956298"/>
                  </a:lnTo>
                  <a:lnTo>
                    <a:pt x="5755159" y="1914407"/>
                  </a:lnTo>
                  <a:lnTo>
                    <a:pt x="5736637" y="1872826"/>
                  </a:lnTo>
                  <a:lnTo>
                    <a:pt x="5717541" y="1831561"/>
                  </a:lnTo>
                  <a:lnTo>
                    <a:pt x="5697876" y="1790617"/>
                  </a:lnTo>
                  <a:lnTo>
                    <a:pt x="5677646" y="1749997"/>
                  </a:lnTo>
                  <a:lnTo>
                    <a:pt x="5656858" y="1709709"/>
                  </a:lnTo>
                  <a:lnTo>
                    <a:pt x="5635516" y="1669756"/>
                  </a:lnTo>
                  <a:lnTo>
                    <a:pt x="5613625" y="1630144"/>
                  </a:lnTo>
                  <a:lnTo>
                    <a:pt x="5591190" y="1590877"/>
                  </a:lnTo>
                  <a:lnTo>
                    <a:pt x="5568217" y="1551962"/>
                  </a:lnTo>
                  <a:lnTo>
                    <a:pt x="5544711" y="1513402"/>
                  </a:lnTo>
                  <a:lnTo>
                    <a:pt x="5520677" y="1475203"/>
                  </a:lnTo>
                  <a:lnTo>
                    <a:pt x="5496119" y="1437371"/>
                  </a:lnTo>
                  <a:lnTo>
                    <a:pt x="5471044" y="1399909"/>
                  </a:lnTo>
                  <a:lnTo>
                    <a:pt x="5445456" y="1362823"/>
                  </a:lnTo>
                  <a:lnTo>
                    <a:pt x="5419360" y="1326119"/>
                  </a:lnTo>
                  <a:lnTo>
                    <a:pt x="5392762" y="1289801"/>
                  </a:lnTo>
                  <a:lnTo>
                    <a:pt x="5365666" y="1253874"/>
                  </a:lnTo>
                  <a:lnTo>
                    <a:pt x="5338078" y="1218343"/>
                  </a:lnTo>
                  <a:lnTo>
                    <a:pt x="5310003" y="1183214"/>
                  </a:lnTo>
                  <a:lnTo>
                    <a:pt x="5281446" y="1148492"/>
                  </a:lnTo>
                  <a:lnTo>
                    <a:pt x="5252412" y="1114181"/>
                  </a:lnTo>
                  <a:lnTo>
                    <a:pt x="5222906" y="1080286"/>
                  </a:lnTo>
                  <a:lnTo>
                    <a:pt x="5192934" y="1046814"/>
                  </a:lnTo>
                  <a:lnTo>
                    <a:pt x="5162499" y="1013768"/>
                  </a:lnTo>
                  <a:lnTo>
                    <a:pt x="5131609" y="981153"/>
                  </a:lnTo>
                  <a:lnTo>
                    <a:pt x="5100267" y="948976"/>
                  </a:lnTo>
                  <a:lnTo>
                    <a:pt x="5068479" y="917240"/>
                  </a:lnTo>
                  <a:lnTo>
                    <a:pt x="5036250" y="885952"/>
                  </a:lnTo>
                  <a:lnTo>
                    <a:pt x="5003585" y="855115"/>
                  </a:lnTo>
                  <a:lnTo>
                    <a:pt x="4970490" y="824736"/>
                  </a:lnTo>
                  <a:lnTo>
                    <a:pt x="4936968" y="794819"/>
                  </a:lnTo>
                  <a:lnTo>
                    <a:pt x="4903026" y="765368"/>
                  </a:lnTo>
                  <a:lnTo>
                    <a:pt x="4868669" y="736391"/>
                  </a:lnTo>
                  <a:lnTo>
                    <a:pt x="4833902" y="707890"/>
                  </a:lnTo>
                  <a:lnTo>
                    <a:pt x="4798729" y="679872"/>
                  </a:lnTo>
                  <a:lnTo>
                    <a:pt x="4763156" y="652341"/>
                  </a:lnTo>
                  <a:lnTo>
                    <a:pt x="4727189" y="625303"/>
                  </a:lnTo>
                  <a:lnTo>
                    <a:pt x="4690831" y="598762"/>
                  </a:lnTo>
                  <a:lnTo>
                    <a:pt x="4654089" y="572724"/>
                  </a:lnTo>
                  <a:lnTo>
                    <a:pt x="4616968" y="547194"/>
                  </a:lnTo>
                  <a:lnTo>
                    <a:pt x="4579472" y="522176"/>
                  </a:lnTo>
                  <a:lnTo>
                    <a:pt x="4541606" y="497676"/>
                  </a:lnTo>
                  <a:lnTo>
                    <a:pt x="4503377" y="473699"/>
                  </a:lnTo>
                  <a:lnTo>
                    <a:pt x="4464788" y="450250"/>
                  </a:lnTo>
                  <a:lnTo>
                    <a:pt x="4425846" y="427334"/>
                  </a:lnTo>
                  <a:lnTo>
                    <a:pt x="4386555" y="404956"/>
                  </a:lnTo>
                  <a:lnTo>
                    <a:pt x="4346920" y="383121"/>
                  </a:lnTo>
                  <a:lnTo>
                    <a:pt x="4306947" y="361834"/>
                  </a:lnTo>
                  <a:lnTo>
                    <a:pt x="4266640" y="341101"/>
                  </a:lnTo>
                  <a:lnTo>
                    <a:pt x="4226005" y="320925"/>
                  </a:lnTo>
                  <a:lnTo>
                    <a:pt x="4185047" y="301313"/>
                  </a:lnTo>
                  <a:lnTo>
                    <a:pt x="4143771" y="282270"/>
                  </a:lnTo>
                  <a:lnTo>
                    <a:pt x="4102182" y="263800"/>
                  </a:lnTo>
                  <a:lnTo>
                    <a:pt x="4060285" y="245908"/>
                  </a:lnTo>
                  <a:lnTo>
                    <a:pt x="4018086" y="228600"/>
                  </a:lnTo>
                  <a:lnTo>
                    <a:pt x="3975589" y="211881"/>
                  </a:lnTo>
                  <a:lnTo>
                    <a:pt x="3932800" y="195755"/>
                  </a:lnTo>
                  <a:lnTo>
                    <a:pt x="3889723" y="180228"/>
                  </a:lnTo>
                  <a:lnTo>
                    <a:pt x="3846364" y="165305"/>
                  </a:lnTo>
                  <a:lnTo>
                    <a:pt x="3802728" y="150990"/>
                  </a:lnTo>
                  <a:lnTo>
                    <a:pt x="3758821" y="137290"/>
                  </a:lnTo>
                  <a:lnTo>
                    <a:pt x="3714646" y="124209"/>
                  </a:lnTo>
                  <a:lnTo>
                    <a:pt x="3670210" y="111751"/>
                  </a:lnTo>
                  <a:lnTo>
                    <a:pt x="3625518" y="99923"/>
                  </a:lnTo>
                  <a:lnTo>
                    <a:pt x="3580574" y="88729"/>
                  </a:lnTo>
                  <a:lnTo>
                    <a:pt x="3535384" y="78174"/>
                  </a:lnTo>
                  <a:lnTo>
                    <a:pt x="3489952" y="68264"/>
                  </a:lnTo>
                  <a:lnTo>
                    <a:pt x="3444285" y="59002"/>
                  </a:lnTo>
                  <a:lnTo>
                    <a:pt x="3398387" y="50396"/>
                  </a:lnTo>
                  <a:lnTo>
                    <a:pt x="3352263" y="42448"/>
                  </a:lnTo>
                  <a:lnTo>
                    <a:pt x="3305918" y="35165"/>
                  </a:lnTo>
                  <a:lnTo>
                    <a:pt x="3259358" y="28552"/>
                  </a:lnTo>
                  <a:lnTo>
                    <a:pt x="3212587" y="22614"/>
                  </a:lnTo>
                  <a:lnTo>
                    <a:pt x="3165612" y="17355"/>
                  </a:lnTo>
                  <a:lnTo>
                    <a:pt x="3118436" y="12781"/>
                  </a:lnTo>
                  <a:lnTo>
                    <a:pt x="3071065" y="8896"/>
                  </a:lnTo>
                  <a:lnTo>
                    <a:pt x="3023504" y="5707"/>
                  </a:lnTo>
                  <a:lnTo>
                    <a:pt x="2975758" y="3218"/>
                  </a:lnTo>
                  <a:lnTo>
                    <a:pt x="2927833" y="1433"/>
                  </a:lnTo>
                  <a:lnTo>
                    <a:pt x="2879734" y="359"/>
                  </a:lnTo>
                  <a:lnTo>
                    <a:pt x="2831465" y="0"/>
                  </a:lnTo>
                  <a:close/>
                </a:path>
              </a:pathLst>
            </a:custGeom>
            <a:solidFill>
              <a:srgbClr val="EBE9E8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4262" y="2271649"/>
            <a:ext cx="344741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0" dirty="0"/>
              <a:t>Valuing</a:t>
            </a:r>
            <a:r>
              <a:rPr sz="3600" spc="-75" dirty="0"/>
              <a:t> </a:t>
            </a:r>
            <a:r>
              <a:rPr sz="3600" spc="-10" dirty="0"/>
              <a:t>impact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2571813" y="1228788"/>
            <a:ext cx="371475" cy="381000"/>
            <a:chOff x="2571813" y="1228788"/>
            <a:chExt cx="371475" cy="381000"/>
          </a:xfrm>
        </p:grpSpPr>
        <p:sp>
          <p:nvSpPr>
            <p:cNvPr id="7" name="object 7"/>
            <p:cNvSpPr/>
            <p:nvPr/>
          </p:nvSpPr>
          <p:spPr>
            <a:xfrm>
              <a:off x="2576576" y="1233550"/>
              <a:ext cx="361950" cy="371475"/>
            </a:xfrm>
            <a:custGeom>
              <a:avLst/>
              <a:gdLst/>
              <a:ahLst/>
              <a:cxnLst/>
              <a:rect l="l" t="t" r="r" b="b"/>
              <a:pathLst>
                <a:path w="361950" h="371475">
                  <a:moveTo>
                    <a:pt x="180975" y="0"/>
                  </a:moveTo>
                  <a:lnTo>
                    <a:pt x="132820" y="6627"/>
                  </a:lnTo>
                  <a:lnTo>
                    <a:pt x="89577" y="25334"/>
                  </a:lnTo>
                  <a:lnTo>
                    <a:pt x="52958" y="54355"/>
                  </a:lnTo>
                  <a:lnTo>
                    <a:pt x="24680" y="91929"/>
                  </a:lnTo>
                  <a:lnTo>
                    <a:pt x="6455" y="136289"/>
                  </a:lnTo>
                  <a:lnTo>
                    <a:pt x="0" y="185674"/>
                  </a:lnTo>
                  <a:lnTo>
                    <a:pt x="6455" y="235067"/>
                  </a:lnTo>
                  <a:lnTo>
                    <a:pt x="24680" y="279451"/>
                  </a:lnTo>
                  <a:lnTo>
                    <a:pt x="52959" y="317055"/>
                  </a:lnTo>
                  <a:lnTo>
                    <a:pt x="89577" y="346107"/>
                  </a:lnTo>
                  <a:lnTo>
                    <a:pt x="132820" y="364838"/>
                  </a:lnTo>
                  <a:lnTo>
                    <a:pt x="180975" y="371475"/>
                  </a:lnTo>
                  <a:lnTo>
                    <a:pt x="229085" y="364838"/>
                  </a:lnTo>
                  <a:lnTo>
                    <a:pt x="272316" y="346107"/>
                  </a:lnTo>
                  <a:lnTo>
                    <a:pt x="308943" y="317055"/>
                  </a:lnTo>
                  <a:lnTo>
                    <a:pt x="337241" y="279451"/>
                  </a:lnTo>
                  <a:lnTo>
                    <a:pt x="355485" y="235067"/>
                  </a:lnTo>
                  <a:lnTo>
                    <a:pt x="361950" y="185674"/>
                  </a:lnTo>
                  <a:lnTo>
                    <a:pt x="355485" y="136289"/>
                  </a:lnTo>
                  <a:lnTo>
                    <a:pt x="337241" y="91929"/>
                  </a:lnTo>
                  <a:lnTo>
                    <a:pt x="308943" y="54356"/>
                  </a:lnTo>
                  <a:lnTo>
                    <a:pt x="272316" y="25334"/>
                  </a:lnTo>
                  <a:lnTo>
                    <a:pt x="229085" y="6627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EBE9E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76576" y="1233550"/>
              <a:ext cx="361950" cy="371475"/>
            </a:xfrm>
            <a:custGeom>
              <a:avLst/>
              <a:gdLst/>
              <a:ahLst/>
              <a:cxnLst/>
              <a:rect l="l" t="t" r="r" b="b"/>
              <a:pathLst>
                <a:path w="361950" h="371475">
                  <a:moveTo>
                    <a:pt x="0" y="185674"/>
                  </a:moveTo>
                  <a:lnTo>
                    <a:pt x="6455" y="136289"/>
                  </a:lnTo>
                  <a:lnTo>
                    <a:pt x="24680" y="91929"/>
                  </a:lnTo>
                  <a:lnTo>
                    <a:pt x="52958" y="54355"/>
                  </a:lnTo>
                  <a:lnTo>
                    <a:pt x="89577" y="25334"/>
                  </a:lnTo>
                  <a:lnTo>
                    <a:pt x="132820" y="6627"/>
                  </a:lnTo>
                  <a:lnTo>
                    <a:pt x="180975" y="0"/>
                  </a:lnTo>
                  <a:lnTo>
                    <a:pt x="229085" y="6627"/>
                  </a:lnTo>
                  <a:lnTo>
                    <a:pt x="272316" y="25334"/>
                  </a:lnTo>
                  <a:lnTo>
                    <a:pt x="308943" y="54356"/>
                  </a:lnTo>
                  <a:lnTo>
                    <a:pt x="337241" y="91929"/>
                  </a:lnTo>
                  <a:lnTo>
                    <a:pt x="355485" y="136289"/>
                  </a:lnTo>
                  <a:lnTo>
                    <a:pt x="361950" y="185674"/>
                  </a:lnTo>
                  <a:lnTo>
                    <a:pt x="355485" y="235067"/>
                  </a:lnTo>
                  <a:lnTo>
                    <a:pt x="337241" y="279451"/>
                  </a:lnTo>
                  <a:lnTo>
                    <a:pt x="308943" y="317055"/>
                  </a:lnTo>
                  <a:lnTo>
                    <a:pt x="272316" y="346107"/>
                  </a:lnTo>
                  <a:lnTo>
                    <a:pt x="229085" y="364838"/>
                  </a:lnTo>
                  <a:lnTo>
                    <a:pt x="180975" y="371475"/>
                  </a:lnTo>
                  <a:lnTo>
                    <a:pt x="132820" y="364838"/>
                  </a:lnTo>
                  <a:lnTo>
                    <a:pt x="89577" y="346107"/>
                  </a:lnTo>
                  <a:lnTo>
                    <a:pt x="52959" y="317055"/>
                  </a:lnTo>
                  <a:lnTo>
                    <a:pt x="24680" y="279451"/>
                  </a:lnTo>
                  <a:lnTo>
                    <a:pt x="6455" y="235067"/>
                  </a:lnTo>
                  <a:lnTo>
                    <a:pt x="0" y="185674"/>
                  </a:lnTo>
                  <a:close/>
                </a:path>
              </a:pathLst>
            </a:custGeom>
            <a:ln w="9525">
              <a:solidFill>
                <a:srgbClr val="5F52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702179" y="1309306"/>
            <a:ext cx="104139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5" dirty="0">
                <a:solidFill>
                  <a:srgbClr val="372F51"/>
                </a:solidFill>
                <a:latin typeface="Tahoma"/>
                <a:cs typeface="Tahoma"/>
              </a:rPr>
              <a:t>8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0826" y="3338576"/>
            <a:ext cx="935355" cy="0"/>
          </a:xfrm>
          <a:custGeom>
            <a:avLst/>
            <a:gdLst/>
            <a:ahLst/>
            <a:cxnLst/>
            <a:rect l="l" t="t" r="r" b="b"/>
            <a:pathLst>
              <a:path w="935355">
                <a:moveTo>
                  <a:pt x="0" y="0"/>
                </a:moveTo>
                <a:lnTo>
                  <a:pt x="935355" y="0"/>
                </a:lnTo>
              </a:path>
            </a:pathLst>
          </a:custGeom>
          <a:ln w="25400">
            <a:solidFill>
              <a:srgbClr val="4F45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4837" y="3473132"/>
            <a:ext cx="4342765" cy="244284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ct val="80100"/>
              </a:lnSpc>
              <a:spcBef>
                <a:spcPts val="675"/>
              </a:spcBef>
            </a:pP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In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a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national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framework, 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there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needs to be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discussion 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and shared understanding  between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universities,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research 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users and </a:t>
            </a:r>
            <a:r>
              <a:rPr sz="2400" spc="-10" dirty="0">
                <a:solidFill>
                  <a:srgbClr val="373051"/>
                </a:solidFill>
                <a:latin typeface="Tahoma"/>
                <a:cs typeface="Tahoma"/>
              </a:rPr>
              <a:t>assessors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of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the 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relative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degrees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of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of 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different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kinds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of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activity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in 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different</a:t>
            </a:r>
            <a:r>
              <a:rPr sz="2400" spc="-120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areas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3462" y="6080365"/>
            <a:ext cx="3023235" cy="27241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400" spc="-25" dirty="0">
                <a:solidFill>
                  <a:srgbClr val="181B25"/>
                </a:solidFill>
                <a:latin typeface="Noto Sans"/>
                <a:cs typeface="Noto Sans"/>
              </a:rPr>
              <a:t>Image</a:t>
            </a:r>
            <a:r>
              <a:rPr sz="1400" spc="-125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400" spc="20" dirty="0">
                <a:solidFill>
                  <a:srgbClr val="181B25"/>
                </a:solidFill>
                <a:latin typeface="Noto Sans"/>
                <a:cs typeface="Noto Sans"/>
              </a:rPr>
              <a:t>by</a:t>
            </a:r>
            <a:r>
              <a:rPr sz="1400" spc="-50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400" u="sng" spc="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Stefan</a:t>
            </a:r>
            <a:r>
              <a:rPr sz="1400" u="sng" spc="-12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 </a:t>
            </a:r>
            <a:r>
              <a:rPr sz="1400" u="sng" spc="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Keller</a:t>
            </a:r>
            <a:r>
              <a:rPr sz="1400" spc="-110" dirty="0">
                <a:solidFill>
                  <a:srgbClr val="0978FF"/>
                </a:solidFill>
                <a:latin typeface="Noto Sans"/>
                <a:cs typeface="Noto Sans"/>
                <a:hlinkClick r:id="rId3"/>
              </a:rPr>
              <a:t> </a:t>
            </a:r>
            <a:r>
              <a:rPr sz="1400" spc="-10" dirty="0">
                <a:solidFill>
                  <a:srgbClr val="181B25"/>
                </a:solidFill>
                <a:latin typeface="Noto Sans"/>
                <a:cs typeface="Noto Sans"/>
              </a:rPr>
              <a:t>from</a:t>
            </a:r>
            <a:r>
              <a:rPr sz="1400" spc="-125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400" u="sng" spc="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4"/>
              </a:rPr>
              <a:t>Pixabay</a:t>
            </a:r>
            <a:endParaRPr sz="14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0069" y="4009961"/>
            <a:ext cx="2912745" cy="18929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480"/>
              </a:spcBef>
            </a:pPr>
            <a:r>
              <a:rPr sz="3300" b="1" spc="-5" dirty="0">
                <a:solidFill>
                  <a:srgbClr val="373051"/>
                </a:solidFill>
                <a:latin typeface="Tahoma"/>
                <a:cs typeface="Tahoma"/>
              </a:rPr>
              <a:t>The  </a:t>
            </a:r>
            <a:r>
              <a:rPr sz="3300" b="1" spc="-10" dirty="0">
                <a:solidFill>
                  <a:srgbClr val="373051"/>
                </a:solidFill>
                <a:latin typeface="Tahoma"/>
                <a:cs typeface="Tahoma"/>
              </a:rPr>
              <a:t>boundaries of  </a:t>
            </a:r>
            <a:r>
              <a:rPr sz="3300" b="1" spc="-15" dirty="0">
                <a:solidFill>
                  <a:srgbClr val="373051"/>
                </a:solidFill>
                <a:latin typeface="Tahoma"/>
                <a:cs typeface="Tahoma"/>
              </a:rPr>
              <a:t>what counts  as</a:t>
            </a:r>
            <a:r>
              <a:rPr sz="3300" b="1" spc="10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3300" b="1" spc="-5" dirty="0">
                <a:solidFill>
                  <a:srgbClr val="373051"/>
                </a:solidFill>
                <a:latin typeface="Tahoma"/>
                <a:cs typeface="Tahoma"/>
              </a:rPr>
              <a:t>impact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64729" y="6420087"/>
            <a:ext cx="2524125" cy="207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50"/>
              </a:lnSpc>
            </a:pPr>
            <a:r>
              <a:rPr sz="1400" spc="5" dirty="0">
                <a:solidFill>
                  <a:srgbClr val="372F51"/>
                </a:solidFill>
                <a:latin typeface="Carlito"/>
                <a:cs typeface="Carlito"/>
              </a:rPr>
              <a:t>Photo</a:t>
            </a:r>
            <a:r>
              <a:rPr sz="1400" spc="-105" dirty="0">
                <a:solidFill>
                  <a:srgbClr val="372F51"/>
                </a:solidFill>
                <a:latin typeface="Carlito"/>
                <a:cs typeface="Carlito"/>
              </a:rPr>
              <a:t> </a:t>
            </a:r>
            <a:r>
              <a:rPr sz="1400" spc="10" dirty="0">
                <a:solidFill>
                  <a:srgbClr val="372F51"/>
                </a:solidFill>
                <a:latin typeface="Carlito"/>
                <a:cs typeface="Carlito"/>
              </a:rPr>
              <a:t>by</a:t>
            </a:r>
            <a:r>
              <a:rPr sz="1400" spc="5" dirty="0">
                <a:solidFill>
                  <a:srgbClr val="372F51"/>
                </a:solidFill>
                <a:latin typeface="Carlito"/>
                <a:cs typeface="Carlito"/>
              </a:rPr>
              <a:t> </a:t>
            </a:r>
            <a:r>
              <a:rPr sz="1400" u="sng" spc="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Ross</a:t>
            </a:r>
            <a:r>
              <a:rPr sz="1400" u="sng" spc="-6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400" u="sng" spc="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Findon</a:t>
            </a:r>
            <a:r>
              <a:rPr sz="1400" spc="-90" dirty="0">
                <a:solidFill>
                  <a:srgbClr val="0978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400" spc="10" dirty="0">
                <a:solidFill>
                  <a:srgbClr val="372F51"/>
                </a:solidFill>
                <a:latin typeface="Carlito"/>
                <a:cs typeface="Carlito"/>
              </a:rPr>
              <a:t>on</a:t>
            </a:r>
            <a:r>
              <a:rPr sz="1400" spc="-35" dirty="0">
                <a:solidFill>
                  <a:srgbClr val="372F51"/>
                </a:solidFill>
                <a:latin typeface="Carlito"/>
                <a:cs typeface="Carlito"/>
              </a:rPr>
              <a:t> </a:t>
            </a:r>
            <a:r>
              <a:rPr sz="1400" u="sng" spc="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4"/>
              </a:rPr>
              <a:t>Unsplash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37</a:t>
            </a:fld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0069" y="4009961"/>
            <a:ext cx="2912745" cy="18929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480"/>
              </a:spcBef>
            </a:pPr>
            <a:r>
              <a:rPr sz="3300" b="1" spc="-5" dirty="0">
                <a:solidFill>
                  <a:srgbClr val="373051"/>
                </a:solidFill>
                <a:latin typeface="Tahoma"/>
                <a:cs typeface="Tahoma"/>
              </a:rPr>
              <a:t>The  </a:t>
            </a:r>
            <a:r>
              <a:rPr sz="3300" b="1" spc="-10" dirty="0">
                <a:solidFill>
                  <a:srgbClr val="373051"/>
                </a:solidFill>
                <a:latin typeface="Tahoma"/>
                <a:cs typeface="Tahoma"/>
              </a:rPr>
              <a:t>boundaries of  </a:t>
            </a:r>
            <a:r>
              <a:rPr sz="3300" b="1" spc="-15" dirty="0">
                <a:solidFill>
                  <a:srgbClr val="373051"/>
                </a:solidFill>
                <a:latin typeface="Tahoma"/>
                <a:cs typeface="Tahoma"/>
              </a:rPr>
              <a:t>what counts  as</a:t>
            </a:r>
            <a:r>
              <a:rPr sz="3300" b="1" spc="10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3300" b="1" spc="-5" dirty="0">
                <a:solidFill>
                  <a:srgbClr val="373051"/>
                </a:solidFill>
                <a:latin typeface="Tahoma"/>
                <a:cs typeface="Tahoma"/>
              </a:rPr>
              <a:t>impact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64729" y="6420087"/>
            <a:ext cx="2524125" cy="207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50"/>
              </a:lnSpc>
            </a:pPr>
            <a:r>
              <a:rPr sz="1400" spc="5" dirty="0">
                <a:solidFill>
                  <a:srgbClr val="372F51"/>
                </a:solidFill>
                <a:latin typeface="Carlito"/>
                <a:cs typeface="Carlito"/>
              </a:rPr>
              <a:t>Photo</a:t>
            </a:r>
            <a:r>
              <a:rPr sz="1400" spc="-105" dirty="0">
                <a:solidFill>
                  <a:srgbClr val="372F51"/>
                </a:solidFill>
                <a:latin typeface="Carlito"/>
                <a:cs typeface="Carlito"/>
              </a:rPr>
              <a:t> </a:t>
            </a:r>
            <a:r>
              <a:rPr sz="1400" spc="10" dirty="0">
                <a:solidFill>
                  <a:srgbClr val="372F51"/>
                </a:solidFill>
                <a:latin typeface="Carlito"/>
                <a:cs typeface="Carlito"/>
              </a:rPr>
              <a:t>by</a:t>
            </a:r>
            <a:r>
              <a:rPr sz="1400" spc="5" dirty="0">
                <a:solidFill>
                  <a:srgbClr val="372F51"/>
                </a:solidFill>
                <a:latin typeface="Carlito"/>
                <a:cs typeface="Carlito"/>
              </a:rPr>
              <a:t> </a:t>
            </a:r>
            <a:r>
              <a:rPr sz="1400" u="sng" spc="1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Ross</a:t>
            </a:r>
            <a:r>
              <a:rPr sz="1400" u="sng" spc="-6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400" u="sng" spc="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Findon</a:t>
            </a:r>
            <a:r>
              <a:rPr sz="1400" spc="-90" dirty="0">
                <a:solidFill>
                  <a:srgbClr val="0978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400" spc="10" dirty="0">
                <a:solidFill>
                  <a:srgbClr val="372F51"/>
                </a:solidFill>
                <a:latin typeface="Carlito"/>
                <a:cs typeface="Carlito"/>
              </a:rPr>
              <a:t>on</a:t>
            </a:r>
            <a:r>
              <a:rPr sz="1400" spc="-35" dirty="0">
                <a:solidFill>
                  <a:srgbClr val="372F51"/>
                </a:solidFill>
                <a:latin typeface="Carlito"/>
                <a:cs typeface="Carlito"/>
              </a:rPr>
              <a:t> </a:t>
            </a:r>
            <a:r>
              <a:rPr sz="1400" u="sng" spc="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4"/>
              </a:rPr>
              <a:t>Unsplash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38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305934" y="4276026"/>
            <a:ext cx="7142480" cy="13836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375"/>
              </a:spcBef>
            </a:pP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In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a national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framework </a:t>
            </a:r>
            <a:r>
              <a:rPr sz="2400" spc="15" dirty="0">
                <a:solidFill>
                  <a:srgbClr val="373051"/>
                </a:solidFill>
                <a:latin typeface="Tahoma"/>
                <a:cs typeface="Tahoma"/>
              </a:rPr>
              <a:t>there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needs to be 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shared understanding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between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universities,</a:t>
            </a:r>
            <a:r>
              <a:rPr sz="2400" spc="-300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research 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users and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assessors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of </a:t>
            </a:r>
            <a:r>
              <a:rPr sz="2400" spc="15" dirty="0">
                <a:solidFill>
                  <a:srgbClr val="373051"/>
                </a:solidFill>
                <a:latin typeface="Tahoma"/>
                <a:cs typeface="Tahoma"/>
              </a:rPr>
              <a:t>where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the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boundaries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of 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400" spc="-10" dirty="0">
                <a:solidFill>
                  <a:srgbClr val="373051"/>
                </a:solidFill>
                <a:latin typeface="Tahoma"/>
                <a:cs typeface="Tahoma"/>
              </a:rPr>
              <a:t>lie,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and means to </a:t>
            </a:r>
            <a:r>
              <a:rPr sz="2400" spc="-20" dirty="0">
                <a:solidFill>
                  <a:srgbClr val="373051"/>
                </a:solidFill>
                <a:latin typeface="Tahoma"/>
                <a:cs typeface="Tahoma"/>
              </a:rPr>
              <a:t>value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diverse</a:t>
            </a:r>
            <a:r>
              <a:rPr sz="2400" spc="-90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impacts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0140" y="679767"/>
            <a:ext cx="4111625" cy="130365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470"/>
              </a:spcBef>
            </a:pPr>
            <a:r>
              <a:rPr sz="3000" spc="20" dirty="0"/>
              <a:t>The </a:t>
            </a:r>
            <a:r>
              <a:rPr sz="3000" spc="5" dirty="0"/>
              <a:t>relationship  </a:t>
            </a:r>
            <a:r>
              <a:rPr sz="3000" spc="10" dirty="0"/>
              <a:t>between </a:t>
            </a:r>
            <a:r>
              <a:rPr sz="3000" spc="5" dirty="0"/>
              <a:t>knowledge  exchange </a:t>
            </a:r>
            <a:r>
              <a:rPr sz="3000" spc="10" dirty="0"/>
              <a:t>and</a:t>
            </a:r>
            <a:r>
              <a:rPr sz="3000" spc="-130" dirty="0"/>
              <a:t> </a:t>
            </a:r>
            <a:r>
              <a:rPr sz="3000" spc="-5" dirty="0"/>
              <a:t>impact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0" y="12696"/>
            <a:ext cx="6115046" cy="6845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87918" y="6388179"/>
            <a:ext cx="295846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dirty="0">
                <a:solidFill>
                  <a:srgbClr val="111111"/>
                </a:solidFill>
                <a:latin typeface="Carlito"/>
                <a:cs typeface="Carlito"/>
              </a:rPr>
              <a:t>Photo </a:t>
            </a:r>
            <a:r>
              <a:rPr sz="1800" spc="10" dirty="0">
                <a:solidFill>
                  <a:srgbClr val="111111"/>
                </a:solidFill>
                <a:latin typeface="Carlito"/>
                <a:cs typeface="Carlito"/>
              </a:rPr>
              <a:t>by </a:t>
            </a:r>
            <a:r>
              <a:rPr sz="1800" u="heavy" spc="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Diego </a:t>
            </a:r>
            <a:r>
              <a:rPr sz="1800" u="heavy" spc="-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PH</a:t>
            </a:r>
            <a:r>
              <a:rPr sz="1800" spc="-15" dirty="0">
                <a:solidFill>
                  <a:srgbClr val="0978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800" spc="10" dirty="0">
                <a:solidFill>
                  <a:srgbClr val="111111"/>
                </a:solidFill>
                <a:latin typeface="Carlito"/>
                <a:cs typeface="Carlito"/>
              </a:rPr>
              <a:t>on</a:t>
            </a:r>
            <a:r>
              <a:rPr sz="1800" spc="-105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800" u="heavy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4"/>
              </a:rPr>
              <a:t>Unsplash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63351" y="6443905"/>
            <a:ext cx="24765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200" dirty="0">
                <a:solidFill>
                  <a:srgbClr val="373051"/>
                </a:solidFill>
                <a:latin typeface="Tahoma"/>
                <a:cs typeface="Tahoma"/>
              </a:rPr>
              <a:t>39</a:t>
            </a:fld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2504" y="149352"/>
            <a:ext cx="4770120" cy="1312545"/>
          </a:xfrm>
          <a:prstGeom prst="rect">
            <a:avLst/>
          </a:prstGeom>
          <a:ln w="3175">
            <a:solidFill>
              <a:srgbClr val="2E528F"/>
            </a:solidFill>
          </a:ln>
        </p:spPr>
        <p:txBody>
          <a:bodyPr vert="horz" wrap="square" lIns="0" tIns="191770" rIns="0" bIns="0" rtlCol="0">
            <a:spAutoFit/>
          </a:bodyPr>
          <a:lstStyle/>
          <a:p>
            <a:pPr marL="120014" marR="42545" algn="ctr">
              <a:lnSpc>
                <a:spcPct val="100000"/>
              </a:lnSpc>
              <a:spcBef>
                <a:spcPts val="1510"/>
              </a:spcBef>
            </a:pPr>
            <a:r>
              <a:rPr sz="1950" b="0" spc="15" dirty="0">
                <a:latin typeface="Noto Sans CJK JP Medium"/>
                <a:cs typeface="Noto Sans CJK JP Medium"/>
              </a:rPr>
              <a:t>Impact </a:t>
            </a:r>
            <a:r>
              <a:rPr sz="1950" b="0" spc="55" dirty="0">
                <a:latin typeface="Noto Sans CJK JP Medium"/>
                <a:cs typeface="Noto Sans CJK JP Medium"/>
              </a:rPr>
              <a:t>of </a:t>
            </a:r>
            <a:r>
              <a:rPr sz="1950" b="0" spc="40" dirty="0">
                <a:latin typeface="Noto Sans CJK JP Medium"/>
                <a:cs typeface="Noto Sans CJK JP Medium"/>
              </a:rPr>
              <a:t>Science, Conference </a:t>
            </a:r>
            <a:r>
              <a:rPr sz="1950" b="0" spc="-25" dirty="0">
                <a:latin typeface="Noto Sans CJK JP Medium"/>
                <a:cs typeface="Noto Sans CJK JP Medium"/>
              </a:rPr>
              <a:t>on </a:t>
            </a:r>
            <a:r>
              <a:rPr sz="1950" b="0" spc="35" dirty="0">
                <a:latin typeface="Noto Sans CJK JP Medium"/>
                <a:cs typeface="Noto Sans CJK JP Medium"/>
              </a:rPr>
              <a:t>the  </a:t>
            </a:r>
            <a:r>
              <a:rPr sz="1950" b="0" spc="5" dirty="0">
                <a:latin typeface="Noto Sans CJK JP Medium"/>
                <a:cs typeface="Noto Sans CJK JP Medium"/>
              </a:rPr>
              <a:t>Transformative </a:t>
            </a:r>
            <a:r>
              <a:rPr sz="1950" b="0" spc="35" dirty="0">
                <a:latin typeface="Noto Sans CJK JP Medium"/>
                <a:cs typeface="Noto Sans CJK JP Medium"/>
              </a:rPr>
              <a:t>Power </a:t>
            </a:r>
            <a:r>
              <a:rPr sz="1950" b="0" spc="55" dirty="0">
                <a:latin typeface="Noto Sans CJK JP Medium"/>
                <a:cs typeface="Noto Sans CJK JP Medium"/>
              </a:rPr>
              <a:t>of </a:t>
            </a:r>
            <a:r>
              <a:rPr sz="1950" b="0" spc="40" dirty="0">
                <a:latin typeface="Noto Sans CJK JP Medium"/>
                <a:cs typeface="Noto Sans CJK JP Medium"/>
              </a:rPr>
              <a:t>Research,  </a:t>
            </a:r>
            <a:r>
              <a:rPr sz="1950" b="0" spc="60" dirty="0">
                <a:latin typeface="Noto Sans CJK JP Medium"/>
                <a:cs typeface="Noto Sans CJK JP Medium"/>
              </a:rPr>
              <a:t>AESIS, </a:t>
            </a:r>
            <a:r>
              <a:rPr sz="1950" b="0" spc="65" dirty="0">
                <a:latin typeface="Noto Sans CJK JP Medium"/>
                <a:cs typeface="Noto Sans CJK JP Medium"/>
              </a:rPr>
              <a:t>Cape </a:t>
            </a:r>
            <a:r>
              <a:rPr sz="1950" b="0" spc="20" dirty="0">
                <a:latin typeface="Noto Sans CJK JP Medium"/>
                <a:cs typeface="Noto Sans CJK JP Medium"/>
              </a:rPr>
              <a:t>Town, </a:t>
            </a:r>
            <a:r>
              <a:rPr sz="1950" b="0" spc="25" dirty="0">
                <a:latin typeface="Noto Sans CJK JP Medium"/>
                <a:cs typeface="Noto Sans CJK JP Medium"/>
              </a:rPr>
              <a:t>23-25</a:t>
            </a:r>
            <a:r>
              <a:rPr sz="1950" b="0" spc="20" dirty="0">
                <a:latin typeface="Noto Sans CJK JP Medium"/>
                <a:cs typeface="Noto Sans CJK JP Medium"/>
              </a:rPr>
              <a:t> </a:t>
            </a:r>
            <a:r>
              <a:rPr sz="1950" b="0" spc="-5" dirty="0">
                <a:latin typeface="Noto Sans CJK JP Medium"/>
                <a:cs typeface="Noto Sans CJK JP Medium"/>
              </a:rPr>
              <a:t>2021</a:t>
            </a:r>
            <a:r>
              <a:rPr sz="1950" b="0" spc="114" dirty="0">
                <a:latin typeface="Noto Sans CJK JP Medium"/>
                <a:cs typeface="Noto Sans CJK JP Medium"/>
              </a:rPr>
              <a:t> </a:t>
            </a:r>
            <a:endParaRPr sz="1950">
              <a:latin typeface="Noto Sans CJK JP Medium"/>
              <a:cs typeface="Noto Sans CJK JP 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28241" y="2416251"/>
            <a:ext cx="8261984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latin typeface="Carlito"/>
                <a:cs typeface="Carlito"/>
              </a:rPr>
              <a:t>“Developing </a:t>
            </a:r>
            <a:r>
              <a:rPr sz="3200" b="1" dirty="0">
                <a:latin typeface="Carlito"/>
                <a:cs typeface="Carlito"/>
              </a:rPr>
              <a:t>a </a:t>
            </a:r>
            <a:r>
              <a:rPr sz="3200" b="1" spc="-10" dirty="0">
                <a:latin typeface="Carlito"/>
                <a:cs typeface="Carlito"/>
              </a:rPr>
              <a:t>Regional </a:t>
            </a:r>
            <a:r>
              <a:rPr sz="3200" b="1" dirty="0">
                <a:latin typeface="Carlito"/>
                <a:cs typeface="Carlito"/>
              </a:rPr>
              <a:t>or </a:t>
            </a:r>
            <a:r>
              <a:rPr sz="3200" b="1" spc="-5" dirty="0">
                <a:latin typeface="Carlito"/>
                <a:cs typeface="Carlito"/>
              </a:rPr>
              <a:t>National impact</a:t>
            </a:r>
            <a:r>
              <a:rPr sz="3200" b="1" spc="-80" dirty="0">
                <a:latin typeface="Carlito"/>
                <a:cs typeface="Carlito"/>
              </a:rPr>
              <a:t> </a:t>
            </a:r>
            <a:r>
              <a:rPr sz="3200" b="1" spc="-5" dirty="0">
                <a:latin typeface="Carlito"/>
                <a:cs typeface="Carlito"/>
              </a:rPr>
              <a:t>Policy</a:t>
            </a:r>
            <a:endParaRPr sz="3200">
              <a:latin typeface="Carlito"/>
              <a:cs typeface="Carlito"/>
            </a:endParaRPr>
          </a:p>
          <a:p>
            <a:pPr marL="279400" algn="ctr">
              <a:lnSpc>
                <a:spcPct val="100000"/>
              </a:lnSpc>
            </a:pPr>
            <a:r>
              <a:rPr sz="3200" b="1" spc="-20" dirty="0">
                <a:latin typeface="Carlito"/>
                <a:cs typeface="Carlito"/>
              </a:rPr>
              <a:t>for </a:t>
            </a:r>
            <a:r>
              <a:rPr sz="3200" b="1" dirty="0">
                <a:latin typeface="Carlito"/>
                <a:cs typeface="Carlito"/>
              </a:rPr>
              <a:t>SDGs and the </a:t>
            </a:r>
            <a:r>
              <a:rPr sz="3200" b="1" spc="-10" dirty="0">
                <a:latin typeface="Carlito"/>
                <a:cs typeface="Carlito"/>
              </a:rPr>
              <a:t>Pandemics</a:t>
            </a:r>
            <a:r>
              <a:rPr sz="3200" b="1" spc="-45" dirty="0">
                <a:latin typeface="Carlito"/>
                <a:cs typeface="Carlito"/>
              </a:rPr>
              <a:t> </a:t>
            </a:r>
            <a:r>
              <a:rPr sz="3200" b="1" dirty="0">
                <a:latin typeface="Carlito"/>
                <a:cs typeface="Carlito"/>
              </a:rPr>
              <a:t>”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18994" y="4479476"/>
            <a:ext cx="7341870" cy="166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1185" marR="1915160" indent="46990" algn="ctr">
              <a:lnSpc>
                <a:spcPct val="113199"/>
              </a:lnSpc>
              <a:spcBef>
                <a:spcPts val="100"/>
              </a:spcBef>
              <a:tabLst>
                <a:tab pos="4308475" algn="l"/>
              </a:tabLst>
            </a:pPr>
            <a:r>
              <a:rPr sz="1900" b="0" spc="-15" dirty="0">
                <a:latin typeface="Noto Sans CJK JP Medium"/>
                <a:cs typeface="Noto Sans CJK JP Medium"/>
              </a:rPr>
              <a:t>23</a:t>
            </a:r>
            <a:r>
              <a:rPr sz="1900" b="0" spc="5" dirty="0">
                <a:latin typeface="Noto Sans CJK JP Medium"/>
                <a:cs typeface="Noto Sans CJK JP Medium"/>
              </a:rPr>
              <a:t> </a:t>
            </a:r>
            <a:r>
              <a:rPr sz="1900" b="0" spc="-165" dirty="0">
                <a:latin typeface="Noto Sans CJK JP Medium"/>
                <a:cs typeface="Noto Sans CJK JP Medium"/>
              </a:rPr>
              <a:t>J</a:t>
            </a:r>
            <a:r>
              <a:rPr sz="1900" b="0" spc="-180" dirty="0">
                <a:latin typeface="Noto Sans CJK JP Medium"/>
                <a:cs typeface="Noto Sans CJK JP Medium"/>
              </a:rPr>
              <a:t>u</a:t>
            </a:r>
            <a:r>
              <a:rPr sz="1900" b="0" spc="-10" dirty="0">
                <a:latin typeface="Noto Sans CJK JP Medium"/>
                <a:cs typeface="Noto Sans CJK JP Medium"/>
              </a:rPr>
              <a:t>ne</a:t>
            </a:r>
            <a:r>
              <a:rPr sz="1900" b="0" spc="-15" dirty="0">
                <a:latin typeface="Noto Sans CJK JP Medium"/>
                <a:cs typeface="Noto Sans CJK JP Medium"/>
              </a:rPr>
              <a:t> </a:t>
            </a:r>
            <a:r>
              <a:rPr sz="1900" b="0" spc="-40" dirty="0">
                <a:latin typeface="Noto Sans CJK JP Medium"/>
                <a:cs typeface="Noto Sans CJK JP Medium"/>
              </a:rPr>
              <a:t>2021,</a:t>
            </a:r>
            <a:r>
              <a:rPr sz="1900" b="0" dirty="0">
                <a:latin typeface="Noto Sans CJK JP Medium"/>
                <a:cs typeface="Noto Sans CJK JP Medium"/>
              </a:rPr>
              <a:t> </a:t>
            </a:r>
            <a:r>
              <a:rPr sz="1900" b="0" spc="90" dirty="0">
                <a:latin typeface="Noto Sans CJK JP Medium"/>
                <a:cs typeface="Noto Sans CJK JP Medium"/>
              </a:rPr>
              <a:t> </a:t>
            </a:r>
            <a:r>
              <a:rPr sz="1900" b="0" spc="-45" dirty="0">
                <a:latin typeface="Noto Sans CJK JP Medium"/>
                <a:cs typeface="Noto Sans CJK JP Medium"/>
              </a:rPr>
              <a:t>Tate</a:t>
            </a:r>
            <a:r>
              <a:rPr sz="1900" b="0" spc="-50" dirty="0">
                <a:latin typeface="Noto Sans CJK JP Medium"/>
                <a:cs typeface="Noto Sans CJK JP Medium"/>
              </a:rPr>
              <a:t>o</a:t>
            </a:r>
            <a:r>
              <a:rPr sz="1900" b="0" dirty="0">
                <a:latin typeface="Noto Sans CJK JP Medium"/>
                <a:cs typeface="Noto Sans CJK JP Medium"/>
              </a:rPr>
              <a:t>	</a:t>
            </a:r>
            <a:r>
              <a:rPr sz="1900" b="0" spc="20" dirty="0">
                <a:latin typeface="Noto Sans CJK JP Medium"/>
                <a:cs typeface="Noto Sans CJK JP Medium"/>
              </a:rPr>
              <a:t>ARIMO</a:t>
            </a:r>
            <a:r>
              <a:rPr sz="1900" b="0" spc="30" dirty="0">
                <a:latin typeface="Noto Sans CJK JP Medium"/>
                <a:cs typeface="Noto Sans CJK JP Medium"/>
              </a:rPr>
              <a:t>T</a:t>
            </a:r>
            <a:r>
              <a:rPr sz="1900" b="0" spc="-30" dirty="0">
                <a:latin typeface="Noto Sans CJK JP Medium"/>
                <a:cs typeface="Noto Sans CJK JP Medium"/>
              </a:rPr>
              <a:t>O  </a:t>
            </a:r>
            <a:r>
              <a:rPr sz="1900" b="0" spc="-20" dirty="0">
                <a:latin typeface="Noto Sans CJK JP Medium"/>
                <a:cs typeface="Noto Sans CJK JP Medium"/>
              </a:rPr>
              <a:t>Visiting Professor, </a:t>
            </a:r>
            <a:r>
              <a:rPr sz="1900" b="0" spc="5" dirty="0">
                <a:latin typeface="Noto Sans CJK JP Medium"/>
                <a:cs typeface="Noto Sans CJK JP Medium"/>
              </a:rPr>
              <a:t>STI</a:t>
            </a:r>
            <a:r>
              <a:rPr sz="1900" b="0" spc="-35" dirty="0">
                <a:latin typeface="Noto Sans CJK JP Medium"/>
                <a:cs typeface="Noto Sans CJK JP Medium"/>
              </a:rPr>
              <a:t> </a:t>
            </a:r>
            <a:r>
              <a:rPr sz="1900" b="0" spc="-55" dirty="0">
                <a:latin typeface="Noto Sans CJK JP Medium"/>
                <a:cs typeface="Noto Sans CJK JP Medium"/>
              </a:rPr>
              <a:t>Program,</a:t>
            </a:r>
            <a:endParaRPr sz="1900">
              <a:latin typeface="Noto Sans CJK JP Medium"/>
              <a:cs typeface="Noto Sans CJK JP Medium"/>
            </a:endParaRPr>
          </a:p>
          <a:p>
            <a:pPr marL="12700" marR="5080" indent="62865" algn="ctr">
              <a:lnSpc>
                <a:spcPct val="112599"/>
              </a:lnSpc>
              <a:spcBef>
                <a:spcPts val="75"/>
              </a:spcBef>
            </a:pPr>
            <a:r>
              <a:rPr sz="1900" b="0" spc="-40" dirty="0">
                <a:latin typeface="Noto Sans CJK JP Medium"/>
                <a:cs typeface="Noto Sans CJK JP Medium"/>
              </a:rPr>
              <a:t>National </a:t>
            </a:r>
            <a:r>
              <a:rPr sz="1900" b="0" spc="-50" dirty="0">
                <a:latin typeface="Noto Sans CJK JP Medium"/>
                <a:cs typeface="Noto Sans CJK JP Medium"/>
              </a:rPr>
              <a:t>Graduate </a:t>
            </a:r>
            <a:r>
              <a:rPr sz="1900" b="0" spc="-25" dirty="0">
                <a:latin typeface="Noto Sans CJK JP Medium"/>
                <a:cs typeface="Noto Sans CJK JP Medium"/>
              </a:rPr>
              <a:t>Institute </a:t>
            </a:r>
            <a:r>
              <a:rPr sz="1900" b="0" spc="-20" dirty="0">
                <a:latin typeface="Noto Sans CJK JP Medium"/>
                <a:cs typeface="Noto Sans CJK JP Medium"/>
              </a:rPr>
              <a:t>for </a:t>
            </a:r>
            <a:r>
              <a:rPr sz="1900" b="0" spc="-25" dirty="0">
                <a:latin typeface="Noto Sans CJK JP Medium"/>
                <a:cs typeface="Noto Sans CJK JP Medium"/>
              </a:rPr>
              <a:t>Policy </a:t>
            </a:r>
            <a:r>
              <a:rPr sz="1900" b="0" spc="10" dirty="0">
                <a:latin typeface="Noto Sans CJK JP Medium"/>
                <a:cs typeface="Noto Sans CJK JP Medium"/>
              </a:rPr>
              <a:t>Studies</a:t>
            </a:r>
            <a:r>
              <a:rPr sz="1900" b="0" spc="10" dirty="0">
                <a:latin typeface="Bangwool"/>
                <a:cs typeface="Bangwool"/>
              </a:rPr>
              <a:t>（</a:t>
            </a:r>
            <a:r>
              <a:rPr sz="1900" b="0" spc="10" dirty="0">
                <a:latin typeface="Noto Sans CJK JP Medium"/>
                <a:cs typeface="Noto Sans CJK JP Medium"/>
              </a:rPr>
              <a:t>GRIPS),  </a:t>
            </a:r>
            <a:r>
              <a:rPr sz="1900" b="0" spc="-30" dirty="0">
                <a:latin typeface="Noto Sans CJK JP Medium"/>
                <a:cs typeface="Noto Sans CJK JP Medium"/>
              </a:rPr>
              <a:t>Principal </a:t>
            </a:r>
            <a:r>
              <a:rPr sz="1900" b="0" spc="-45" dirty="0">
                <a:latin typeface="Noto Sans CJK JP Medium"/>
                <a:cs typeface="Noto Sans CJK JP Medium"/>
              </a:rPr>
              <a:t>Fellow </a:t>
            </a:r>
            <a:r>
              <a:rPr sz="1900" b="0" spc="25" dirty="0">
                <a:latin typeface="Noto Sans CJK JP Medium"/>
                <a:cs typeface="Noto Sans CJK JP Medium"/>
              </a:rPr>
              <a:t>of </a:t>
            </a:r>
            <a:r>
              <a:rPr sz="1900" b="0" spc="-60" dirty="0">
                <a:latin typeface="Noto Sans CJK JP Medium"/>
                <a:cs typeface="Noto Sans CJK JP Medium"/>
              </a:rPr>
              <a:t>Japan </a:t>
            </a:r>
            <a:r>
              <a:rPr sz="1900" b="0" spc="-25" dirty="0">
                <a:latin typeface="Noto Sans CJK JP Medium"/>
                <a:cs typeface="Noto Sans CJK JP Medium"/>
              </a:rPr>
              <a:t>Science </a:t>
            </a:r>
            <a:r>
              <a:rPr sz="1900" b="0" spc="60" dirty="0">
                <a:latin typeface="Noto Sans CJK JP Medium"/>
                <a:cs typeface="Noto Sans CJK JP Medium"/>
              </a:rPr>
              <a:t>&amp; </a:t>
            </a:r>
            <a:r>
              <a:rPr sz="1900" b="0" spc="-35" dirty="0">
                <a:latin typeface="Noto Sans CJK JP Medium"/>
                <a:cs typeface="Noto Sans CJK JP Medium"/>
              </a:rPr>
              <a:t>Technology </a:t>
            </a:r>
            <a:r>
              <a:rPr sz="1900" b="0" spc="-30" dirty="0">
                <a:latin typeface="Noto Sans CJK JP Medium"/>
                <a:cs typeface="Noto Sans CJK JP Medium"/>
              </a:rPr>
              <a:t>Agency(JST) </a:t>
            </a:r>
            <a:r>
              <a:rPr sz="1900" b="0" spc="-75" dirty="0">
                <a:latin typeface="Noto Sans CJK JP Medium"/>
                <a:cs typeface="Noto Sans CJK JP Medium"/>
              </a:rPr>
              <a:t>and  </a:t>
            </a:r>
            <a:r>
              <a:rPr sz="1900" b="0" spc="30" dirty="0">
                <a:latin typeface="Noto Sans CJK JP Medium"/>
                <a:cs typeface="Noto Sans CJK JP Medium"/>
              </a:rPr>
              <a:t>Vice </a:t>
            </a:r>
            <a:r>
              <a:rPr sz="1900" b="0" spc="-25" dirty="0">
                <a:latin typeface="Noto Sans CJK JP Medium"/>
                <a:cs typeface="Noto Sans CJK JP Medium"/>
              </a:rPr>
              <a:t>Director </a:t>
            </a:r>
            <a:r>
              <a:rPr sz="1900" b="0" dirty="0">
                <a:latin typeface="Noto Sans CJK JP Medium"/>
                <a:cs typeface="Noto Sans CJK JP Medium"/>
              </a:rPr>
              <a:t>of </a:t>
            </a:r>
            <a:r>
              <a:rPr sz="1900" b="0" spc="-50" dirty="0">
                <a:latin typeface="Noto Sans CJK JP Medium"/>
                <a:cs typeface="Noto Sans CJK JP Medium"/>
              </a:rPr>
              <a:t>International </a:t>
            </a:r>
            <a:r>
              <a:rPr sz="1900" b="0" spc="-30" dirty="0">
                <a:latin typeface="Noto Sans CJK JP Medium"/>
                <a:cs typeface="Noto Sans CJK JP Medium"/>
              </a:rPr>
              <a:t>Institute </a:t>
            </a:r>
            <a:r>
              <a:rPr sz="1900" b="0" spc="-20" dirty="0">
                <a:latin typeface="Noto Sans CJK JP Medium"/>
                <a:cs typeface="Noto Sans CJK JP Medium"/>
              </a:rPr>
              <a:t>for </a:t>
            </a:r>
            <a:r>
              <a:rPr sz="1900" b="0" spc="-35" dirty="0">
                <a:latin typeface="Noto Sans CJK JP Medium"/>
                <a:cs typeface="Noto Sans CJK JP Medium"/>
              </a:rPr>
              <a:t>Advanced</a:t>
            </a:r>
            <a:r>
              <a:rPr sz="1900" b="0" spc="-25" dirty="0">
                <a:latin typeface="Noto Sans CJK JP Medium"/>
                <a:cs typeface="Noto Sans CJK JP Medium"/>
              </a:rPr>
              <a:t> </a:t>
            </a:r>
            <a:r>
              <a:rPr sz="1900" b="0" spc="-20" dirty="0">
                <a:latin typeface="Noto Sans CJK JP Medium"/>
                <a:cs typeface="Noto Sans CJK JP Medium"/>
              </a:rPr>
              <a:t>Studies </a:t>
            </a:r>
            <a:endParaRPr sz="190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0140" y="679767"/>
            <a:ext cx="4111625" cy="130365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470"/>
              </a:spcBef>
            </a:pPr>
            <a:r>
              <a:rPr sz="3000" spc="20" dirty="0"/>
              <a:t>The </a:t>
            </a:r>
            <a:r>
              <a:rPr sz="3000" spc="5" dirty="0"/>
              <a:t>relationship  </a:t>
            </a:r>
            <a:r>
              <a:rPr sz="3000" spc="10" dirty="0"/>
              <a:t>between </a:t>
            </a:r>
            <a:r>
              <a:rPr sz="3000" spc="5" dirty="0"/>
              <a:t>knowledge  exchange </a:t>
            </a:r>
            <a:r>
              <a:rPr sz="3000" spc="10" dirty="0"/>
              <a:t>and</a:t>
            </a:r>
            <a:r>
              <a:rPr sz="3000" spc="-130" dirty="0"/>
              <a:t> </a:t>
            </a:r>
            <a:r>
              <a:rPr sz="3000" spc="-5" dirty="0"/>
              <a:t>impact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0" y="12696"/>
            <a:ext cx="6115046" cy="6845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00140" y="2418714"/>
            <a:ext cx="4498340" cy="275780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409"/>
              </a:spcBef>
            </a:pPr>
            <a:r>
              <a:rPr sz="2750" spc="15" dirty="0">
                <a:solidFill>
                  <a:srgbClr val="373051"/>
                </a:solidFill>
                <a:latin typeface="Tahoma"/>
                <a:cs typeface="Tahoma"/>
              </a:rPr>
              <a:t>A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national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750" spc="-15" dirty="0">
                <a:solidFill>
                  <a:srgbClr val="373051"/>
                </a:solidFill>
                <a:latin typeface="Tahoma"/>
                <a:cs typeface="Tahoma"/>
              </a:rPr>
              <a:t>framework 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needs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to </a:t>
            </a:r>
            <a:r>
              <a:rPr sz="2750" spc="-15" dirty="0">
                <a:solidFill>
                  <a:srgbClr val="373051"/>
                </a:solidFill>
                <a:latin typeface="Tahoma"/>
                <a:cs typeface="Tahoma"/>
              </a:rPr>
              <a:t>take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into 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consideration </a:t>
            </a:r>
            <a:r>
              <a:rPr sz="2750" spc="10" dirty="0">
                <a:solidFill>
                  <a:srgbClr val="373051"/>
                </a:solidFill>
                <a:latin typeface="Tahoma"/>
                <a:cs typeface="Tahoma"/>
              </a:rPr>
              <a:t>the </a:t>
            </a:r>
            <a:r>
              <a:rPr sz="2750" spc="-20" dirty="0">
                <a:solidFill>
                  <a:srgbClr val="373051"/>
                </a:solidFill>
                <a:latin typeface="Tahoma"/>
                <a:cs typeface="Tahoma"/>
              </a:rPr>
              <a:t>wider 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context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in </a:t>
            </a:r>
            <a:r>
              <a:rPr sz="2750" dirty="0">
                <a:solidFill>
                  <a:srgbClr val="373051"/>
                </a:solidFill>
                <a:latin typeface="Tahoma"/>
                <a:cs typeface="Tahoma"/>
              </a:rPr>
              <a:t>which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it </a:t>
            </a:r>
            <a:r>
              <a:rPr sz="2750" spc="5" dirty="0">
                <a:solidFill>
                  <a:srgbClr val="373051"/>
                </a:solidFill>
                <a:latin typeface="Tahoma"/>
                <a:cs typeface="Tahoma"/>
              </a:rPr>
              <a:t>sits, </a:t>
            </a:r>
            <a:r>
              <a:rPr sz="2750" spc="10" dirty="0">
                <a:solidFill>
                  <a:srgbClr val="373051"/>
                </a:solidFill>
                <a:latin typeface="Tahoma"/>
                <a:cs typeface="Tahoma"/>
              </a:rPr>
              <a:t>and 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work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in </a:t>
            </a:r>
            <a:r>
              <a:rPr sz="2750" spc="5" dirty="0">
                <a:solidFill>
                  <a:srgbClr val="373051"/>
                </a:solidFill>
                <a:latin typeface="Tahoma"/>
                <a:cs typeface="Tahoma"/>
              </a:rPr>
              <a:t>conjunction </a:t>
            </a:r>
            <a:r>
              <a:rPr sz="2750" spc="-15" dirty="0">
                <a:solidFill>
                  <a:srgbClr val="373051"/>
                </a:solidFill>
                <a:latin typeface="Tahoma"/>
                <a:cs typeface="Tahoma"/>
              </a:rPr>
              <a:t>with </a:t>
            </a:r>
            <a:r>
              <a:rPr sz="2750" spc="10" dirty="0">
                <a:solidFill>
                  <a:srgbClr val="373051"/>
                </a:solidFill>
                <a:latin typeface="Tahoma"/>
                <a:cs typeface="Tahoma"/>
              </a:rPr>
              <a:t>a 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knowledge</a:t>
            </a:r>
            <a:endParaRPr sz="2750">
              <a:latin typeface="Tahoma"/>
              <a:cs typeface="Tahoma"/>
            </a:endParaRPr>
          </a:p>
          <a:p>
            <a:pPr marL="12700">
              <a:lnSpc>
                <a:spcPts val="3080"/>
              </a:lnSpc>
            </a:pPr>
            <a:r>
              <a:rPr sz="2750" dirty="0">
                <a:solidFill>
                  <a:srgbClr val="373051"/>
                </a:solidFill>
                <a:latin typeface="Tahoma"/>
                <a:cs typeface="Tahoma"/>
              </a:rPr>
              <a:t>exchange</a:t>
            </a:r>
            <a:r>
              <a:rPr sz="2750" spc="155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2750" spc="-15" dirty="0">
                <a:solidFill>
                  <a:srgbClr val="373051"/>
                </a:solidFill>
                <a:latin typeface="Tahoma"/>
                <a:cs typeface="Tahoma"/>
              </a:rPr>
              <a:t>framework</a:t>
            </a:r>
            <a:endParaRPr sz="27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7918" y="6388179"/>
            <a:ext cx="295846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dirty="0">
                <a:solidFill>
                  <a:srgbClr val="111111"/>
                </a:solidFill>
                <a:latin typeface="Carlito"/>
                <a:cs typeface="Carlito"/>
              </a:rPr>
              <a:t>Photo </a:t>
            </a:r>
            <a:r>
              <a:rPr sz="1800" spc="10" dirty="0">
                <a:solidFill>
                  <a:srgbClr val="111111"/>
                </a:solidFill>
                <a:latin typeface="Carlito"/>
                <a:cs typeface="Carlito"/>
              </a:rPr>
              <a:t>by </a:t>
            </a:r>
            <a:r>
              <a:rPr sz="1800" u="heavy" spc="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Diego </a:t>
            </a:r>
            <a:r>
              <a:rPr sz="1800" u="heavy" spc="-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3"/>
              </a:rPr>
              <a:t>PH</a:t>
            </a:r>
            <a:r>
              <a:rPr sz="1800" spc="-15" dirty="0">
                <a:solidFill>
                  <a:srgbClr val="0978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800" spc="10" dirty="0">
                <a:solidFill>
                  <a:srgbClr val="111111"/>
                </a:solidFill>
                <a:latin typeface="Carlito"/>
                <a:cs typeface="Carlito"/>
              </a:rPr>
              <a:t>on</a:t>
            </a:r>
            <a:r>
              <a:rPr sz="1800" spc="-105" dirty="0">
                <a:solidFill>
                  <a:srgbClr val="111111"/>
                </a:solidFill>
                <a:latin typeface="Carlito"/>
                <a:cs typeface="Carlito"/>
              </a:rPr>
              <a:t> </a:t>
            </a:r>
            <a:r>
              <a:rPr sz="1800" u="heavy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Carlito"/>
                <a:cs typeface="Carlito"/>
                <a:hlinkClick r:id="rId4"/>
              </a:rPr>
              <a:t>Unsplash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63351" y="6443905"/>
            <a:ext cx="24765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200" dirty="0">
                <a:solidFill>
                  <a:srgbClr val="373051"/>
                </a:solidFill>
                <a:latin typeface="Tahoma"/>
                <a:cs typeface="Tahoma"/>
              </a:rPr>
              <a:t>40</a:t>
            </a:fld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358130" marR="1466850">
              <a:lnSpc>
                <a:spcPts val="3460"/>
              </a:lnSpc>
              <a:spcBef>
                <a:spcPts val="560"/>
              </a:spcBef>
            </a:pPr>
            <a:r>
              <a:rPr spc="15" dirty="0"/>
              <a:t>The </a:t>
            </a:r>
            <a:r>
              <a:rPr spc="25" dirty="0"/>
              <a:t>burden</a:t>
            </a:r>
            <a:r>
              <a:rPr spc="-330" dirty="0"/>
              <a:t> </a:t>
            </a:r>
            <a:r>
              <a:rPr spc="30" dirty="0"/>
              <a:t>of  </a:t>
            </a:r>
            <a:r>
              <a:rPr spc="15" dirty="0"/>
              <a:t>capturing</a:t>
            </a:r>
          </a:p>
          <a:p>
            <a:pPr marL="5358130">
              <a:lnSpc>
                <a:spcPts val="3400"/>
              </a:lnSpc>
            </a:pPr>
            <a:r>
              <a:rPr spc="30" dirty="0"/>
              <a:t>and </a:t>
            </a:r>
            <a:r>
              <a:rPr spc="20" dirty="0"/>
              <a:t>reporting</a:t>
            </a:r>
            <a:r>
              <a:rPr spc="-405" dirty="0"/>
              <a:t> </a:t>
            </a:r>
            <a:r>
              <a:rPr spc="20" dirty="0"/>
              <a:t>impact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2698"/>
            <a:ext cx="6115046" cy="6845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38975" y="6363449"/>
            <a:ext cx="3543300" cy="3371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800" spc="-60" dirty="0">
                <a:solidFill>
                  <a:srgbClr val="181B25"/>
                </a:solidFill>
                <a:latin typeface="Noto Sans"/>
                <a:cs typeface="Noto Sans"/>
              </a:rPr>
              <a:t>Image </a:t>
            </a:r>
            <a:r>
              <a:rPr sz="1800" dirty="0">
                <a:solidFill>
                  <a:srgbClr val="181B25"/>
                </a:solidFill>
                <a:latin typeface="Noto Sans"/>
                <a:cs typeface="Noto Sans"/>
              </a:rPr>
              <a:t>by </a:t>
            </a:r>
            <a:r>
              <a:rPr sz="1800" u="sng" spc="-2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Comfreak</a:t>
            </a:r>
            <a:r>
              <a:rPr sz="1800" spc="-25" dirty="0">
                <a:solidFill>
                  <a:srgbClr val="0978FF"/>
                </a:solidFill>
                <a:latin typeface="Noto Sans"/>
                <a:cs typeface="Noto Sans"/>
                <a:hlinkClick r:id="rId3"/>
              </a:rPr>
              <a:t> </a:t>
            </a:r>
            <a:r>
              <a:rPr sz="1800" spc="-20" dirty="0">
                <a:solidFill>
                  <a:srgbClr val="181B25"/>
                </a:solidFill>
                <a:latin typeface="Noto Sans"/>
                <a:cs typeface="Noto Sans"/>
              </a:rPr>
              <a:t>from</a:t>
            </a:r>
            <a:r>
              <a:rPr sz="1800" spc="75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800" u="sng" spc="-2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4"/>
              </a:rPr>
              <a:t>Pixabay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63351" y="6443905"/>
            <a:ext cx="24765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200" dirty="0">
                <a:solidFill>
                  <a:srgbClr val="373051"/>
                </a:solidFill>
                <a:latin typeface="Tahoma"/>
                <a:cs typeface="Tahoma"/>
              </a:rPr>
              <a:t>41</a:t>
            </a:fld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358130" marR="1466850">
              <a:lnSpc>
                <a:spcPts val="3460"/>
              </a:lnSpc>
              <a:spcBef>
                <a:spcPts val="560"/>
              </a:spcBef>
            </a:pPr>
            <a:r>
              <a:rPr spc="15" dirty="0"/>
              <a:t>The </a:t>
            </a:r>
            <a:r>
              <a:rPr spc="25" dirty="0"/>
              <a:t>burden</a:t>
            </a:r>
            <a:r>
              <a:rPr spc="-330" dirty="0"/>
              <a:t> </a:t>
            </a:r>
            <a:r>
              <a:rPr spc="30" dirty="0"/>
              <a:t>of  </a:t>
            </a:r>
            <a:r>
              <a:rPr spc="15" dirty="0"/>
              <a:t>capturing</a:t>
            </a:r>
          </a:p>
          <a:p>
            <a:pPr marL="5358130">
              <a:lnSpc>
                <a:spcPts val="3400"/>
              </a:lnSpc>
            </a:pPr>
            <a:r>
              <a:rPr spc="30" dirty="0"/>
              <a:t>and </a:t>
            </a:r>
            <a:r>
              <a:rPr spc="20" dirty="0"/>
              <a:t>reporting</a:t>
            </a:r>
            <a:r>
              <a:rPr spc="-405" dirty="0"/>
              <a:t> </a:t>
            </a:r>
            <a:r>
              <a:rPr spc="20" dirty="0"/>
              <a:t>impact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2698"/>
            <a:ext cx="6115046" cy="6845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63715" y="2499931"/>
            <a:ext cx="4312920" cy="236601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405"/>
              </a:spcBef>
            </a:pPr>
            <a:r>
              <a:rPr sz="2750" spc="30" dirty="0">
                <a:solidFill>
                  <a:srgbClr val="373051"/>
                </a:solidFill>
                <a:latin typeface="Tahoma"/>
                <a:cs typeface="Tahoma"/>
              </a:rPr>
              <a:t>The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burden </a:t>
            </a:r>
            <a:r>
              <a:rPr sz="2750" spc="10" dirty="0">
                <a:solidFill>
                  <a:srgbClr val="373051"/>
                </a:solidFill>
                <a:latin typeface="Tahoma"/>
                <a:cs typeface="Tahoma"/>
              </a:rPr>
              <a:t>of a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national 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750" spc="-15" dirty="0">
                <a:solidFill>
                  <a:srgbClr val="373051"/>
                </a:solidFill>
                <a:latin typeface="Tahoma"/>
                <a:cs typeface="Tahoma"/>
              </a:rPr>
              <a:t>framework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needs to  be as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light </a:t>
            </a:r>
            <a:r>
              <a:rPr sz="2750" spc="-5" dirty="0">
                <a:solidFill>
                  <a:srgbClr val="373051"/>
                </a:solidFill>
                <a:latin typeface="Tahoma"/>
                <a:cs typeface="Tahoma"/>
              </a:rPr>
              <a:t>as possible,  </a:t>
            </a:r>
            <a:r>
              <a:rPr sz="2750" dirty="0">
                <a:solidFill>
                  <a:srgbClr val="373051"/>
                </a:solidFill>
                <a:latin typeface="Tahoma"/>
                <a:cs typeface="Tahoma"/>
              </a:rPr>
              <a:t>whilst </a:t>
            </a:r>
            <a:r>
              <a:rPr sz="2750" spc="10" dirty="0">
                <a:solidFill>
                  <a:srgbClr val="373051"/>
                </a:solidFill>
                <a:latin typeface="Tahoma"/>
                <a:cs typeface="Tahoma"/>
              </a:rPr>
              <a:t>ensuring the </a:t>
            </a:r>
            <a:r>
              <a:rPr sz="2750" spc="-20" dirty="0">
                <a:solidFill>
                  <a:srgbClr val="373051"/>
                </a:solidFill>
                <a:latin typeface="Tahoma"/>
                <a:cs typeface="Tahoma"/>
              </a:rPr>
              <a:t>activity 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is </a:t>
            </a:r>
            <a:r>
              <a:rPr sz="2750" dirty="0">
                <a:solidFill>
                  <a:srgbClr val="373051"/>
                </a:solidFill>
                <a:latin typeface="Tahoma"/>
                <a:cs typeface="Tahoma"/>
              </a:rPr>
              <a:t>robust, </a:t>
            </a:r>
            <a:r>
              <a:rPr sz="2750" spc="-15" dirty="0">
                <a:solidFill>
                  <a:srgbClr val="373051"/>
                </a:solidFill>
                <a:latin typeface="Tahoma"/>
                <a:cs typeface="Tahoma"/>
              </a:rPr>
              <a:t>accurate </a:t>
            </a:r>
            <a:r>
              <a:rPr sz="2750" spc="10" dirty="0">
                <a:solidFill>
                  <a:srgbClr val="373051"/>
                </a:solidFill>
                <a:latin typeface="Tahoma"/>
                <a:cs typeface="Tahoma"/>
              </a:rPr>
              <a:t>and  </a:t>
            </a:r>
            <a:r>
              <a:rPr sz="2750" spc="-10" dirty="0">
                <a:solidFill>
                  <a:srgbClr val="373051"/>
                </a:solidFill>
                <a:latin typeface="Tahoma"/>
                <a:cs typeface="Tahoma"/>
              </a:rPr>
              <a:t>effective</a:t>
            </a:r>
            <a:endParaRPr sz="27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38975" y="6363449"/>
            <a:ext cx="3543300" cy="3371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800" spc="-60" dirty="0">
                <a:solidFill>
                  <a:srgbClr val="181B25"/>
                </a:solidFill>
                <a:latin typeface="Noto Sans"/>
                <a:cs typeface="Noto Sans"/>
              </a:rPr>
              <a:t>Image </a:t>
            </a:r>
            <a:r>
              <a:rPr sz="1800" dirty="0">
                <a:solidFill>
                  <a:srgbClr val="181B25"/>
                </a:solidFill>
                <a:latin typeface="Noto Sans"/>
                <a:cs typeface="Noto Sans"/>
              </a:rPr>
              <a:t>by </a:t>
            </a:r>
            <a:r>
              <a:rPr sz="1800" u="sng" spc="-2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Comfreak</a:t>
            </a:r>
            <a:r>
              <a:rPr sz="1800" spc="-25" dirty="0">
                <a:solidFill>
                  <a:srgbClr val="0978FF"/>
                </a:solidFill>
                <a:latin typeface="Noto Sans"/>
                <a:cs typeface="Noto Sans"/>
                <a:hlinkClick r:id="rId3"/>
              </a:rPr>
              <a:t> </a:t>
            </a:r>
            <a:r>
              <a:rPr sz="1800" spc="-20" dirty="0">
                <a:solidFill>
                  <a:srgbClr val="181B25"/>
                </a:solidFill>
                <a:latin typeface="Noto Sans"/>
                <a:cs typeface="Noto Sans"/>
              </a:rPr>
              <a:t>from</a:t>
            </a:r>
            <a:r>
              <a:rPr sz="1800" spc="75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800" u="sng" spc="-20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4"/>
              </a:rPr>
              <a:t>Pixabay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63351" y="6443905"/>
            <a:ext cx="24765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200" dirty="0">
                <a:solidFill>
                  <a:srgbClr val="373051"/>
                </a:solidFill>
                <a:latin typeface="Tahoma"/>
                <a:cs typeface="Tahoma"/>
              </a:rPr>
              <a:t>42</a:t>
            </a:fld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0069" y="3927094"/>
            <a:ext cx="2883535" cy="15671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5"/>
              </a:spcBef>
            </a:pPr>
            <a:r>
              <a:rPr sz="3600" b="1" dirty="0">
                <a:solidFill>
                  <a:srgbClr val="373051"/>
                </a:solidFill>
                <a:latin typeface="Tahoma"/>
                <a:cs typeface="Tahoma"/>
              </a:rPr>
              <a:t>Negative  </a:t>
            </a:r>
            <a:r>
              <a:rPr sz="3600" b="1" spc="-10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3600" b="1" spc="10" dirty="0">
                <a:solidFill>
                  <a:srgbClr val="373051"/>
                </a:solidFill>
                <a:latin typeface="Tahoma"/>
                <a:cs typeface="Tahoma"/>
              </a:rPr>
              <a:t>of</a:t>
            </a:r>
            <a:r>
              <a:rPr sz="3600" b="1" spc="-85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3600" b="1" spc="5" dirty="0">
                <a:solidFill>
                  <a:srgbClr val="373051"/>
                </a:solidFill>
                <a:latin typeface="Tahoma"/>
                <a:cs typeface="Tahoma"/>
              </a:rPr>
              <a:t>an  </a:t>
            </a:r>
            <a:r>
              <a:rPr sz="3600" b="1" spc="-10" dirty="0">
                <a:solidFill>
                  <a:srgbClr val="373051"/>
                </a:solidFill>
                <a:latin typeface="Tahoma"/>
                <a:cs typeface="Tahoma"/>
              </a:rPr>
              <a:t>impact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0069" y="5415056"/>
            <a:ext cx="2558415" cy="578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30" dirty="0">
                <a:solidFill>
                  <a:srgbClr val="373051"/>
                </a:solidFill>
                <a:latin typeface="Tahoma"/>
                <a:cs typeface="Tahoma"/>
              </a:rPr>
              <a:t>f</a:t>
            </a:r>
            <a:r>
              <a:rPr sz="3600" b="1" spc="10" dirty="0">
                <a:solidFill>
                  <a:srgbClr val="373051"/>
                </a:solidFill>
                <a:latin typeface="Tahoma"/>
                <a:cs typeface="Tahoma"/>
              </a:rPr>
              <a:t>r</a:t>
            </a:r>
            <a:r>
              <a:rPr sz="3600" b="1" spc="15" dirty="0">
                <a:solidFill>
                  <a:srgbClr val="373051"/>
                </a:solidFill>
                <a:latin typeface="Tahoma"/>
                <a:cs typeface="Tahoma"/>
              </a:rPr>
              <a:t>a</a:t>
            </a:r>
            <a:r>
              <a:rPr sz="3600" b="1" spc="10" dirty="0">
                <a:solidFill>
                  <a:srgbClr val="373051"/>
                </a:solidFill>
                <a:latin typeface="Tahoma"/>
                <a:cs typeface="Tahoma"/>
              </a:rPr>
              <a:t>m</a:t>
            </a:r>
            <a:r>
              <a:rPr sz="3600" b="1" spc="30" dirty="0">
                <a:solidFill>
                  <a:srgbClr val="373051"/>
                </a:solidFill>
                <a:latin typeface="Tahoma"/>
                <a:cs typeface="Tahoma"/>
              </a:rPr>
              <a:t>e</a:t>
            </a:r>
            <a:r>
              <a:rPr sz="3600" b="1" spc="15" dirty="0">
                <a:solidFill>
                  <a:srgbClr val="373051"/>
                </a:solidFill>
                <a:latin typeface="Tahoma"/>
                <a:cs typeface="Tahoma"/>
              </a:rPr>
              <a:t>w</a:t>
            </a:r>
            <a:r>
              <a:rPr sz="3600" b="1" spc="20" dirty="0">
                <a:solidFill>
                  <a:srgbClr val="373051"/>
                </a:solidFill>
                <a:latin typeface="Tahoma"/>
                <a:cs typeface="Tahoma"/>
              </a:rPr>
              <a:t>o</a:t>
            </a:r>
            <a:r>
              <a:rPr sz="3600" b="1" spc="10" dirty="0">
                <a:solidFill>
                  <a:srgbClr val="373051"/>
                </a:solidFill>
                <a:latin typeface="Tahoma"/>
                <a:cs typeface="Tahoma"/>
              </a:rPr>
              <a:t>r</a:t>
            </a:r>
            <a:r>
              <a:rPr sz="3600" b="1" dirty="0">
                <a:solidFill>
                  <a:srgbClr val="373051"/>
                </a:solidFill>
                <a:latin typeface="Tahoma"/>
                <a:cs typeface="Tahoma"/>
              </a:rPr>
              <a:t>k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5934" y="6176441"/>
            <a:ext cx="4850765" cy="3371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800" spc="-60" dirty="0">
                <a:solidFill>
                  <a:srgbClr val="181B25"/>
                </a:solidFill>
                <a:latin typeface="Noto Sans"/>
                <a:cs typeface="Noto Sans"/>
              </a:rPr>
              <a:t>Image </a:t>
            </a:r>
            <a:r>
              <a:rPr sz="1800" dirty="0">
                <a:solidFill>
                  <a:srgbClr val="181B25"/>
                </a:solidFill>
                <a:latin typeface="Noto Sans"/>
                <a:cs typeface="Noto Sans"/>
              </a:rPr>
              <a:t>by </a:t>
            </a:r>
            <a:r>
              <a:rPr sz="1800" u="sng" spc="-2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PublicDomainPictures</a:t>
            </a:r>
            <a:r>
              <a:rPr sz="1800" spc="-25" dirty="0">
                <a:solidFill>
                  <a:srgbClr val="0978FF"/>
                </a:solidFill>
                <a:latin typeface="Noto Sans"/>
                <a:cs typeface="Noto Sans"/>
                <a:hlinkClick r:id="rId3"/>
              </a:rPr>
              <a:t> </a:t>
            </a:r>
            <a:r>
              <a:rPr sz="1800" spc="-20" dirty="0">
                <a:solidFill>
                  <a:srgbClr val="181B25"/>
                </a:solidFill>
                <a:latin typeface="Noto Sans"/>
                <a:cs typeface="Noto Sans"/>
              </a:rPr>
              <a:t>from</a:t>
            </a:r>
            <a:r>
              <a:rPr sz="1800" spc="-170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800" u="sng" spc="-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4"/>
              </a:rPr>
              <a:t>Pixabay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0069" y="3927094"/>
            <a:ext cx="2883535" cy="15671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5"/>
              </a:spcBef>
            </a:pPr>
            <a:r>
              <a:rPr sz="3600" b="1" dirty="0">
                <a:solidFill>
                  <a:srgbClr val="373051"/>
                </a:solidFill>
                <a:latin typeface="Tahoma"/>
                <a:cs typeface="Tahoma"/>
              </a:rPr>
              <a:t>Negative  </a:t>
            </a:r>
            <a:r>
              <a:rPr sz="3600" b="1" spc="-10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3600" b="1" spc="10" dirty="0">
                <a:solidFill>
                  <a:srgbClr val="373051"/>
                </a:solidFill>
                <a:latin typeface="Tahoma"/>
                <a:cs typeface="Tahoma"/>
              </a:rPr>
              <a:t>of</a:t>
            </a:r>
            <a:r>
              <a:rPr sz="3600" b="1" spc="-85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3600" b="1" spc="5" dirty="0">
                <a:solidFill>
                  <a:srgbClr val="373051"/>
                </a:solidFill>
                <a:latin typeface="Tahoma"/>
                <a:cs typeface="Tahoma"/>
              </a:rPr>
              <a:t>an  </a:t>
            </a:r>
            <a:r>
              <a:rPr sz="3600" b="1" spc="-10" dirty="0">
                <a:solidFill>
                  <a:srgbClr val="373051"/>
                </a:solidFill>
                <a:latin typeface="Tahoma"/>
                <a:cs typeface="Tahoma"/>
              </a:rPr>
              <a:t>impact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0069" y="5415056"/>
            <a:ext cx="2558415" cy="578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30" dirty="0">
                <a:solidFill>
                  <a:srgbClr val="373051"/>
                </a:solidFill>
                <a:latin typeface="Tahoma"/>
                <a:cs typeface="Tahoma"/>
              </a:rPr>
              <a:t>f</a:t>
            </a:r>
            <a:r>
              <a:rPr sz="3600" b="1" spc="10" dirty="0">
                <a:solidFill>
                  <a:srgbClr val="373051"/>
                </a:solidFill>
                <a:latin typeface="Tahoma"/>
                <a:cs typeface="Tahoma"/>
              </a:rPr>
              <a:t>r</a:t>
            </a:r>
            <a:r>
              <a:rPr sz="3600" b="1" spc="15" dirty="0">
                <a:solidFill>
                  <a:srgbClr val="373051"/>
                </a:solidFill>
                <a:latin typeface="Tahoma"/>
                <a:cs typeface="Tahoma"/>
              </a:rPr>
              <a:t>a</a:t>
            </a:r>
            <a:r>
              <a:rPr sz="3600" b="1" spc="10" dirty="0">
                <a:solidFill>
                  <a:srgbClr val="373051"/>
                </a:solidFill>
                <a:latin typeface="Tahoma"/>
                <a:cs typeface="Tahoma"/>
              </a:rPr>
              <a:t>m</a:t>
            </a:r>
            <a:r>
              <a:rPr sz="3600" b="1" spc="30" dirty="0">
                <a:solidFill>
                  <a:srgbClr val="373051"/>
                </a:solidFill>
                <a:latin typeface="Tahoma"/>
                <a:cs typeface="Tahoma"/>
              </a:rPr>
              <a:t>e</a:t>
            </a:r>
            <a:r>
              <a:rPr sz="3600" b="1" spc="15" dirty="0">
                <a:solidFill>
                  <a:srgbClr val="373051"/>
                </a:solidFill>
                <a:latin typeface="Tahoma"/>
                <a:cs typeface="Tahoma"/>
              </a:rPr>
              <a:t>w</a:t>
            </a:r>
            <a:r>
              <a:rPr sz="3600" b="1" spc="20" dirty="0">
                <a:solidFill>
                  <a:srgbClr val="373051"/>
                </a:solidFill>
                <a:latin typeface="Tahoma"/>
                <a:cs typeface="Tahoma"/>
              </a:rPr>
              <a:t>o</a:t>
            </a:r>
            <a:r>
              <a:rPr sz="3600" b="1" spc="10" dirty="0">
                <a:solidFill>
                  <a:srgbClr val="373051"/>
                </a:solidFill>
                <a:latin typeface="Tahoma"/>
                <a:cs typeface="Tahoma"/>
              </a:rPr>
              <a:t>r</a:t>
            </a:r>
            <a:r>
              <a:rPr sz="3600" b="1" dirty="0">
                <a:solidFill>
                  <a:srgbClr val="373051"/>
                </a:solidFill>
                <a:latin typeface="Tahoma"/>
                <a:cs typeface="Tahoma"/>
              </a:rPr>
              <a:t>k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05934" y="6176441"/>
            <a:ext cx="4850765" cy="3371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800" spc="-60" dirty="0">
                <a:solidFill>
                  <a:srgbClr val="181B25"/>
                </a:solidFill>
                <a:latin typeface="Noto Sans"/>
                <a:cs typeface="Noto Sans"/>
              </a:rPr>
              <a:t>Image </a:t>
            </a:r>
            <a:r>
              <a:rPr sz="1800" dirty="0">
                <a:solidFill>
                  <a:srgbClr val="181B25"/>
                </a:solidFill>
                <a:latin typeface="Noto Sans"/>
                <a:cs typeface="Noto Sans"/>
              </a:rPr>
              <a:t>by </a:t>
            </a:r>
            <a:r>
              <a:rPr sz="1800" u="sng" spc="-2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3"/>
              </a:rPr>
              <a:t>PublicDomainPictures</a:t>
            </a:r>
            <a:r>
              <a:rPr sz="1800" spc="-25" dirty="0">
                <a:solidFill>
                  <a:srgbClr val="0978FF"/>
                </a:solidFill>
                <a:latin typeface="Noto Sans"/>
                <a:cs typeface="Noto Sans"/>
                <a:hlinkClick r:id="rId3"/>
              </a:rPr>
              <a:t> </a:t>
            </a:r>
            <a:r>
              <a:rPr sz="1800" spc="-20" dirty="0">
                <a:solidFill>
                  <a:srgbClr val="181B25"/>
                </a:solidFill>
                <a:latin typeface="Noto Sans"/>
                <a:cs typeface="Noto Sans"/>
              </a:rPr>
              <a:t>from</a:t>
            </a:r>
            <a:r>
              <a:rPr sz="1800" spc="-170" dirty="0">
                <a:solidFill>
                  <a:srgbClr val="181B25"/>
                </a:solidFill>
                <a:latin typeface="Noto Sans"/>
                <a:cs typeface="Noto Sans"/>
              </a:rPr>
              <a:t> </a:t>
            </a:r>
            <a:r>
              <a:rPr sz="1800" u="sng" spc="-15" dirty="0">
                <a:solidFill>
                  <a:srgbClr val="0978FF"/>
                </a:solidFill>
                <a:uFill>
                  <a:solidFill>
                    <a:srgbClr val="0978FF"/>
                  </a:solidFill>
                </a:uFill>
                <a:latin typeface="Noto Sans"/>
                <a:cs typeface="Noto Sans"/>
                <a:hlinkClick r:id="rId4"/>
              </a:rPr>
              <a:t>Pixabay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44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305934" y="4440872"/>
            <a:ext cx="7215505" cy="10496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90"/>
              </a:spcBef>
            </a:pP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A national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impact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framework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needs to be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delivered</a:t>
            </a:r>
            <a:r>
              <a:rPr sz="2400" spc="-415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in 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a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way </a:t>
            </a:r>
            <a:r>
              <a:rPr sz="2400" dirty="0">
                <a:solidFill>
                  <a:srgbClr val="373051"/>
                </a:solidFill>
                <a:latin typeface="Tahoma"/>
                <a:cs typeface="Tahoma"/>
              </a:rPr>
              <a:t>which </a:t>
            </a:r>
            <a:r>
              <a:rPr sz="2400" spc="-10" dirty="0">
                <a:solidFill>
                  <a:srgbClr val="373051"/>
                </a:solidFill>
                <a:latin typeface="Tahoma"/>
                <a:cs typeface="Tahoma"/>
              </a:rPr>
              <a:t>minimises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negative impact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on </a:t>
            </a:r>
            <a:r>
              <a:rPr sz="2400" spc="-5" dirty="0">
                <a:solidFill>
                  <a:srgbClr val="373051"/>
                </a:solidFill>
                <a:latin typeface="Tahoma"/>
                <a:cs typeface="Tahoma"/>
              </a:rPr>
              <a:t>those  </a:t>
            </a:r>
            <a:r>
              <a:rPr sz="2400" spc="-10" dirty="0">
                <a:solidFill>
                  <a:srgbClr val="373051"/>
                </a:solidFill>
                <a:latin typeface="Tahoma"/>
                <a:cs typeface="Tahoma"/>
              </a:rPr>
              <a:t>involved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in it </a:t>
            </a:r>
            <a:r>
              <a:rPr sz="2400" spc="5" dirty="0">
                <a:solidFill>
                  <a:srgbClr val="373051"/>
                </a:solidFill>
                <a:latin typeface="Tahoma"/>
                <a:cs typeface="Tahoma"/>
              </a:rPr>
              <a:t>and supports </a:t>
            </a:r>
            <a:r>
              <a:rPr sz="2400" spc="10" dirty="0">
                <a:solidFill>
                  <a:srgbClr val="373051"/>
                </a:solidFill>
                <a:latin typeface="Tahoma"/>
                <a:cs typeface="Tahoma"/>
              </a:rPr>
              <a:t>them through</a:t>
            </a:r>
            <a:r>
              <a:rPr sz="2400" spc="-204" dirty="0">
                <a:solidFill>
                  <a:srgbClr val="373051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373051"/>
                </a:solidFill>
                <a:latin typeface="Tahoma"/>
                <a:cs typeface="Tahoma"/>
              </a:rPr>
              <a:t>it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730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64041" y="4666297"/>
            <a:ext cx="2450465" cy="173101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760095">
              <a:lnSpc>
                <a:spcPts val="1650"/>
              </a:lnSpc>
              <a:spcBef>
                <a:spcPts val="204"/>
              </a:spcBef>
            </a:pPr>
            <a:r>
              <a:rPr sz="1400" spc="5" dirty="0">
                <a:solidFill>
                  <a:srgbClr val="EBE9E8"/>
                </a:solidFill>
                <a:latin typeface="Tahoma"/>
                <a:cs typeface="Tahoma"/>
              </a:rPr>
              <a:t>Houses </a:t>
            </a:r>
            <a:r>
              <a:rPr sz="1400" spc="-5" dirty="0">
                <a:solidFill>
                  <a:srgbClr val="EBE9E8"/>
                </a:solidFill>
                <a:latin typeface="Tahoma"/>
                <a:cs typeface="Tahoma"/>
              </a:rPr>
              <a:t>of</a:t>
            </a:r>
            <a:r>
              <a:rPr sz="1400" spc="-16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EBE9E8"/>
                </a:solidFill>
                <a:latin typeface="Tahoma"/>
                <a:cs typeface="Tahoma"/>
              </a:rPr>
              <a:t>Parliament  </a:t>
            </a:r>
            <a:r>
              <a:rPr sz="1400" spc="-10" dirty="0">
                <a:solidFill>
                  <a:srgbClr val="EBE9E8"/>
                </a:solidFill>
                <a:latin typeface="Tahoma"/>
                <a:cs typeface="Tahoma"/>
              </a:rPr>
              <a:t>Westminster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605"/>
              </a:lnSpc>
            </a:pPr>
            <a:r>
              <a:rPr sz="1400" spc="10" dirty="0">
                <a:solidFill>
                  <a:srgbClr val="EBE9E8"/>
                </a:solidFill>
                <a:latin typeface="Tahoma"/>
                <a:cs typeface="Tahoma"/>
              </a:rPr>
              <a:t>SW1A</a:t>
            </a:r>
            <a:r>
              <a:rPr sz="1400" spc="-100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BE9E8"/>
                </a:solidFill>
                <a:latin typeface="Tahoma"/>
                <a:cs typeface="Tahoma"/>
              </a:rPr>
              <a:t>0AA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99900"/>
              </a:lnSpc>
              <a:spcBef>
                <a:spcPts val="5"/>
              </a:spcBef>
            </a:pPr>
            <a:r>
              <a:rPr sz="1400" spc="5" dirty="0">
                <a:solidFill>
                  <a:srgbClr val="EBE9E8"/>
                </a:solidFill>
                <a:latin typeface="Tahoma"/>
                <a:cs typeface="Tahoma"/>
                <a:hlinkClick r:id="rId2"/>
              </a:rPr>
              <a:t>foxens@parliament.uk </a:t>
            </a:r>
            <a:r>
              <a:rPr sz="1400" spc="5" dirty="0">
                <a:solidFill>
                  <a:srgbClr val="EBE9E8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EBE9E8"/>
                </a:solidFill>
                <a:latin typeface="Tahoma"/>
                <a:cs typeface="Tahoma"/>
              </a:rPr>
              <a:t>@SarahFoxen  </a:t>
            </a:r>
            <a:r>
              <a:rPr sz="1400" dirty="0">
                <a:solidFill>
                  <a:srgbClr val="EBE9E8"/>
                </a:solidFill>
                <a:latin typeface="Tahoma"/>
                <a:cs typeface="Tahoma"/>
              </a:rPr>
              <a:t>@UKParl_Research  parliament.uk/research-impact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78742" y="2631095"/>
            <a:ext cx="2683030" cy="672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9912" y="2570162"/>
            <a:ext cx="4065270" cy="952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50" spc="15" dirty="0">
                <a:solidFill>
                  <a:srgbClr val="EBE9E8"/>
                </a:solidFill>
              </a:rPr>
              <a:t>Thank</a:t>
            </a:r>
            <a:r>
              <a:rPr sz="6050" spc="-25" dirty="0">
                <a:solidFill>
                  <a:srgbClr val="EBE9E8"/>
                </a:solidFill>
              </a:rPr>
              <a:t> </a:t>
            </a:r>
            <a:r>
              <a:rPr sz="6050" spc="20" dirty="0">
                <a:solidFill>
                  <a:srgbClr val="EBE9E8"/>
                </a:solidFill>
              </a:rPr>
              <a:t>you</a:t>
            </a:r>
            <a:endParaRPr sz="605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2332" y="166115"/>
            <a:ext cx="9595485" cy="832485"/>
          </a:xfrm>
          <a:prstGeom prst="rect">
            <a:avLst/>
          </a:prstGeom>
          <a:solidFill>
            <a:srgbClr val="FFFFCC"/>
          </a:solidFill>
          <a:ln w="3175">
            <a:solidFill>
              <a:srgbClr val="000000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9"/>
              </a:spcBef>
            </a:pPr>
            <a:r>
              <a:rPr sz="2400" b="1" spc="-5" dirty="0">
                <a:latin typeface="Carlito"/>
                <a:cs typeface="Carlito"/>
              </a:rPr>
              <a:t>Resolution </a:t>
            </a:r>
            <a:r>
              <a:rPr sz="2400" b="1" spc="-10" dirty="0">
                <a:latin typeface="Carlito"/>
                <a:cs typeface="Carlito"/>
              </a:rPr>
              <a:t>by </a:t>
            </a:r>
            <a:r>
              <a:rPr sz="2400" b="1" spc="-5" dirty="0">
                <a:latin typeface="Carlito"/>
                <a:cs typeface="Carlito"/>
              </a:rPr>
              <a:t>the </a:t>
            </a:r>
            <a:r>
              <a:rPr sz="2400" b="1" dirty="0">
                <a:latin typeface="Carlito"/>
                <a:cs typeface="Carlito"/>
              </a:rPr>
              <a:t>UN </a:t>
            </a:r>
            <a:r>
              <a:rPr sz="2400" b="1" spc="-15" dirty="0">
                <a:latin typeface="Carlito"/>
                <a:cs typeface="Carlito"/>
              </a:rPr>
              <a:t>General </a:t>
            </a:r>
            <a:r>
              <a:rPr sz="2400" b="1" spc="-20" dirty="0">
                <a:latin typeface="Carlito"/>
                <a:cs typeface="Carlito"/>
              </a:rPr>
              <a:t>Assembly, </a:t>
            </a:r>
            <a:r>
              <a:rPr sz="2400" b="1" spc="-10" dirty="0">
                <a:latin typeface="Carlito"/>
                <a:cs typeface="Carlito"/>
              </a:rPr>
              <a:t>September</a:t>
            </a:r>
            <a:r>
              <a:rPr sz="2400" b="1" spc="15" dirty="0">
                <a:latin typeface="Carlito"/>
                <a:cs typeface="Carlito"/>
              </a:rPr>
              <a:t> </a:t>
            </a:r>
            <a:r>
              <a:rPr sz="2400" b="1" spc="-5" dirty="0">
                <a:latin typeface="Carlito"/>
                <a:cs typeface="Carlito"/>
              </a:rPr>
              <a:t>2015</a:t>
            </a:r>
            <a:endParaRPr sz="24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latin typeface="Carlito"/>
                <a:cs typeface="Carlito"/>
              </a:rPr>
              <a:t>” </a:t>
            </a:r>
            <a:r>
              <a:rPr sz="2400" b="1" spc="-25" dirty="0">
                <a:solidFill>
                  <a:srgbClr val="FF0000"/>
                </a:solidFill>
                <a:latin typeface="Carlito"/>
                <a:cs typeface="Carlito"/>
              </a:rPr>
              <a:t>Transforming </a:t>
            </a:r>
            <a:r>
              <a:rPr sz="2400" b="1" dirty="0">
                <a:solidFill>
                  <a:srgbClr val="FF0000"/>
                </a:solidFill>
                <a:latin typeface="Carlito"/>
                <a:cs typeface="Carlito"/>
              </a:rPr>
              <a:t>our </a:t>
            </a:r>
            <a:r>
              <a:rPr sz="2400" b="1" spc="-10" dirty="0">
                <a:solidFill>
                  <a:srgbClr val="FF0000"/>
                </a:solidFill>
                <a:latin typeface="Carlito"/>
                <a:cs typeface="Carlito"/>
              </a:rPr>
              <a:t>world</a:t>
            </a:r>
            <a:r>
              <a:rPr sz="2400" b="1" spc="-10" dirty="0">
                <a:latin typeface="Carlito"/>
                <a:cs typeface="Carlito"/>
              </a:rPr>
              <a:t>: </a:t>
            </a:r>
            <a:r>
              <a:rPr sz="2400" b="1" spc="-5" dirty="0">
                <a:latin typeface="Carlito"/>
                <a:cs typeface="Carlito"/>
              </a:rPr>
              <a:t>the 2030 </a:t>
            </a:r>
            <a:r>
              <a:rPr sz="2400" b="1" spc="-10" dirty="0">
                <a:latin typeface="Carlito"/>
                <a:cs typeface="Carlito"/>
              </a:rPr>
              <a:t>Agenda </a:t>
            </a:r>
            <a:r>
              <a:rPr sz="2400" b="1" spc="-15" dirty="0">
                <a:latin typeface="Carlito"/>
                <a:cs typeface="Carlito"/>
              </a:rPr>
              <a:t>for </a:t>
            </a:r>
            <a:r>
              <a:rPr sz="2400" b="1" spc="-10" dirty="0">
                <a:latin typeface="Carlito"/>
                <a:cs typeface="Carlito"/>
              </a:rPr>
              <a:t>Sustainable Development</a:t>
            </a:r>
            <a:r>
              <a:rPr sz="2400" b="1" spc="125" dirty="0">
                <a:latin typeface="Carlito"/>
                <a:cs typeface="Carlito"/>
              </a:rPr>
              <a:t> </a:t>
            </a:r>
            <a:r>
              <a:rPr sz="2400" spc="204" dirty="0">
                <a:latin typeface="Arial"/>
                <a:cs typeface="Arial"/>
              </a:rPr>
              <a:t>”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8053" y="1011936"/>
            <a:ext cx="11584305" cy="5755005"/>
            <a:chOff x="428053" y="1011936"/>
            <a:chExt cx="11584305" cy="5755005"/>
          </a:xfrm>
        </p:grpSpPr>
        <p:sp>
          <p:nvSpPr>
            <p:cNvPr id="4" name="object 4"/>
            <p:cNvSpPr/>
            <p:nvPr/>
          </p:nvSpPr>
          <p:spPr>
            <a:xfrm>
              <a:off x="432816" y="2555747"/>
              <a:ext cx="10994390" cy="3515995"/>
            </a:xfrm>
            <a:custGeom>
              <a:avLst/>
              <a:gdLst/>
              <a:ahLst/>
              <a:cxnLst/>
              <a:rect l="l" t="t" r="r" b="b"/>
              <a:pathLst>
                <a:path w="10994390" h="3515995">
                  <a:moveTo>
                    <a:pt x="10994136" y="0"/>
                  </a:moveTo>
                  <a:lnTo>
                    <a:pt x="0" y="0"/>
                  </a:lnTo>
                  <a:lnTo>
                    <a:pt x="0" y="3515867"/>
                  </a:lnTo>
                  <a:lnTo>
                    <a:pt x="10994136" y="3515867"/>
                  </a:lnTo>
                  <a:lnTo>
                    <a:pt x="10994136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2816" y="2555747"/>
              <a:ext cx="10994390" cy="3515995"/>
            </a:xfrm>
            <a:custGeom>
              <a:avLst/>
              <a:gdLst/>
              <a:ahLst/>
              <a:cxnLst/>
              <a:rect l="l" t="t" r="r" b="b"/>
              <a:pathLst>
                <a:path w="10994390" h="3515995">
                  <a:moveTo>
                    <a:pt x="0" y="3515867"/>
                  </a:moveTo>
                  <a:lnTo>
                    <a:pt x="10994136" y="3515867"/>
                  </a:lnTo>
                  <a:lnTo>
                    <a:pt x="10994136" y="0"/>
                  </a:lnTo>
                  <a:lnTo>
                    <a:pt x="0" y="0"/>
                  </a:lnTo>
                  <a:lnTo>
                    <a:pt x="0" y="351586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706356" y="2653284"/>
              <a:ext cx="2162555" cy="13030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74808" y="5710426"/>
              <a:ext cx="1737359" cy="10500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00844" y="1011936"/>
              <a:ext cx="2104644" cy="1581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01072" y="4073652"/>
              <a:ext cx="1848612" cy="12207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8532" y="6012180"/>
              <a:ext cx="7633970" cy="748665"/>
            </a:xfrm>
            <a:custGeom>
              <a:avLst/>
              <a:gdLst/>
              <a:ahLst/>
              <a:cxnLst/>
              <a:rect l="l" t="t" r="r" b="b"/>
              <a:pathLst>
                <a:path w="7633970" h="748665">
                  <a:moveTo>
                    <a:pt x="7509002" y="0"/>
                  </a:moveTo>
                  <a:lnTo>
                    <a:pt x="124714" y="0"/>
                  </a:lnTo>
                  <a:lnTo>
                    <a:pt x="76172" y="9801"/>
                  </a:lnTo>
                  <a:lnTo>
                    <a:pt x="36529" y="36529"/>
                  </a:lnTo>
                  <a:lnTo>
                    <a:pt x="9801" y="76172"/>
                  </a:lnTo>
                  <a:lnTo>
                    <a:pt x="0" y="124714"/>
                  </a:lnTo>
                  <a:lnTo>
                    <a:pt x="0" y="623570"/>
                  </a:lnTo>
                  <a:lnTo>
                    <a:pt x="9801" y="672111"/>
                  </a:lnTo>
                  <a:lnTo>
                    <a:pt x="36529" y="711753"/>
                  </a:lnTo>
                  <a:lnTo>
                    <a:pt x="76172" y="738481"/>
                  </a:lnTo>
                  <a:lnTo>
                    <a:pt x="124714" y="748282"/>
                  </a:lnTo>
                  <a:lnTo>
                    <a:pt x="7509002" y="748282"/>
                  </a:lnTo>
                  <a:lnTo>
                    <a:pt x="7557527" y="738481"/>
                  </a:lnTo>
                  <a:lnTo>
                    <a:pt x="7597171" y="711753"/>
                  </a:lnTo>
                  <a:lnTo>
                    <a:pt x="7623909" y="672111"/>
                  </a:lnTo>
                  <a:lnTo>
                    <a:pt x="7633716" y="623570"/>
                  </a:lnTo>
                  <a:lnTo>
                    <a:pt x="7633716" y="124714"/>
                  </a:lnTo>
                  <a:lnTo>
                    <a:pt x="7623909" y="76172"/>
                  </a:lnTo>
                  <a:lnTo>
                    <a:pt x="7597171" y="36529"/>
                  </a:lnTo>
                  <a:lnTo>
                    <a:pt x="7557527" y="9801"/>
                  </a:lnTo>
                  <a:lnTo>
                    <a:pt x="7509002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08532" y="6012180"/>
              <a:ext cx="7633970" cy="748665"/>
            </a:xfrm>
            <a:custGeom>
              <a:avLst/>
              <a:gdLst/>
              <a:ahLst/>
              <a:cxnLst/>
              <a:rect l="l" t="t" r="r" b="b"/>
              <a:pathLst>
                <a:path w="7633970" h="748665">
                  <a:moveTo>
                    <a:pt x="0" y="124714"/>
                  </a:moveTo>
                  <a:lnTo>
                    <a:pt x="9801" y="76172"/>
                  </a:lnTo>
                  <a:lnTo>
                    <a:pt x="36529" y="36529"/>
                  </a:lnTo>
                  <a:lnTo>
                    <a:pt x="76172" y="9801"/>
                  </a:lnTo>
                  <a:lnTo>
                    <a:pt x="124714" y="0"/>
                  </a:lnTo>
                  <a:lnTo>
                    <a:pt x="7509002" y="0"/>
                  </a:lnTo>
                  <a:lnTo>
                    <a:pt x="7557527" y="9801"/>
                  </a:lnTo>
                  <a:lnTo>
                    <a:pt x="7597171" y="36529"/>
                  </a:lnTo>
                  <a:lnTo>
                    <a:pt x="7623909" y="76172"/>
                  </a:lnTo>
                  <a:lnTo>
                    <a:pt x="7633716" y="124714"/>
                  </a:lnTo>
                  <a:lnTo>
                    <a:pt x="7633716" y="623570"/>
                  </a:lnTo>
                  <a:lnTo>
                    <a:pt x="7623909" y="672111"/>
                  </a:lnTo>
                  <a:lnTo>
                    <a:pt x="7597171" y="711753"/>
                  </a:lnTo>
                  <a:lnTo>
                    <a:pt x="7557527" y="738481"/>
                  </a:lnTo>
                  <a:lnTo>
                    <a:pt x="7509002" y="748282"/>
                  </a:lnTo>
                  <a:lnTo>
                    <a:pt x="124714" y="748282"/>
                  </a:lnTo>
                  <a:lnTo>
                    <a:pt x="76172" y="738481"/>
                  </a:lnTo>
                  <a:lnTo>
                    <a:pt x="36529" y="711753"/>
                  </a:lnTo>
                  <a:lnTo>
                    <a:pt x="9801" y="672111"/>
                  </a:lnTo>
                  <a:lnTo>
                    <a:pt x="0" y="623570"/>
                  </a:lnTo>
                  <a:lnTo>
                    <a:pt x="0" y="124714"/>
                  </a:lnTo>
                  <a:close/>
                </a:path>
              </a:pathLst>
            </a:custGeom>
            <a:ln w="127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7466" y="1191323"/>
            <a:ext cx="2716530" cy="1224915"/>
            <a:chOff x="307466" y="1191323"/>
            <a:chExt cx="2716530" cy="1224915"/>
          </a:xfrm>
        </p:grpSpPr>
        <p:sp>
          <p:nvSpPr>
            <p:cNvPr id="13" name="object 13"/>
            <p:cNvSpPr/>
            <p:nvPr/>
          </p:nvSpPr>
          <p:spPr>
            <a:xfrm>
              <a:off x="407918" y="1309341"/>
              <a:ext cx="2495421" cy="10077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2229" y="1196086"/>
              <a:ext cx="2707005" cy="1215390"/>
            </a:xfrm>
            <a:custGeom>
              <a:avLst/>
              <a:gdLst/>
              <a:ahLst/>
              <a:cxnLst/>
              <a:rect l="l" t="t" r="r" b="b"/>
              <a:pathLst>
                <a:path w="2707005" h="1215389">
                  <a:moveTo>
                    <a:pt x="0" y="1215009"/>
                  </a:moveTo>
                  <a:lnTo>
                    <a:pt x="2707005" y="1215009"/>
                  </a:lnTo>
                  <a:lnTo>
                    <a:pt x="2707005" y="0"/>
                  </a:lnTo>
                  <a:lnTo>
                    <a:pt x="0" y="0"/>
                  </a:lnTo>
                  <a:lnTo>
                    <a:pt x="0" y="1215009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29884" y="1211580"/>
            <a:ext cx="3355975" cy="1108075"/>
          </a:xfrm>
          <a:prstGeom prst="rect">
            <a:avLst/>
          </a:prstGeom>
          <a:solidFill>
            <a:srgbClr val="DAE2F3"/>
          </a:solidFill>
          <a:ln w="3175">
            <a:solidFill>
              <a:srgbClr val="2E528F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336550" marR="327660" algn="ctr">
              <a:lnSpc>
                <a:spcPct val="100000"/>
              </a:lnSpc>
              <a:spcBef>
                <a:spcPts val="615"/>
              </a:spcBef>
            </a:pPr>
            <a:r>
              <a:rPr sz="2000" b="0" u="sng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United </a:t>
            </a:r>
            <a:r>
              <a:rPr sz="2000" b="0" u="sng" spc="3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Nations</a:t>
            </a:r>
            <a:r>
              <a:rPr sz="2000" b="0" u="sng" spc="-3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2000" b="0" u="sng" spc="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Multi- </a:t>
            </a:r>
            <a:r>
              <a:rPr sz="2000" b="0" spc="45" dirty="0">
                <a:solidFill>
                  <a:srgbClr val="001F5F"/>
                </a:solidFill>
                <a:latin typeface="Noto Sans CJK JP Medium"/>
                <a:cs typeface="Noto Sans CJK JP Medium"/>
              </a:rPr>
              <a:t> </a:t>
            </a:r>
            <a:r>
              <a:rPr sz="2000" b="0" u="sng" spc="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stakeholder </a:t>
            </a:r>
            <a:r>
              <a:rPr sz="2000" b="0" u="sng" spc="-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Forum </a:t>
            </a:r>
            <a:r>
              <a:rPr sz="2000" b="0" spc="-5" dirty="0">
                <a:solidFill>
                  <a:srgbClr val="001F5F"/>
                </a:solidFill>
                <a:latin typeface="Noto Sans CJK JP Medium"/>
                <a:cs typeface="Noto Sans CJK JP Medium"/>
              </a:rPr>
              <a:t> </a:t>
            </a:r>
            <a:r>
              <a:rPr sz="2000" b="0" u="sng" spc="8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on </a:t>
            </a:r>
            <a:r>
              <a:rPr sz="2000" b="0" u="sng" spc="6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STI </a:t>
            </a:r>
            <a:r>
              <a:rPr sz="2000" b="0" u="sng" spc="6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for</a:t>
            </a:r>
            <a:r>
              <a:rPr sz="2000" b="0" u="sng" spc="-10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 </a:t>
            </a:r>
            <a:r>
              <a:rPr sz="2000" b="0" u="sng" spc="9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Noto Sans CJK JP Medium"/>
                <a:cs typeface="Noto Sans CJK JP Medium"/>
              </a:rPr>
              <a:t>SDGs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573335" y="1232471"/>
            <a:ext cx="2032635" cy="1165225"/>
            <a:chOff x="3573335" y="1232471"/>
            <a:chExt cx="2032635" cy="1165225"/>
          </a:xfrm>
        </p:grpSpPr>
        <p:sp>
          <p:nvSpPr>
            <p:cNvPr id="17" name="object 17"/>
            <p:cNvSpPr/>
            <p:nvPr/>
          </p:nvSpPr>
          <p:spPr>
            <a:xfrm>
              <a:off x="3582923" y="1242059"/>
              <a:ext cx="2013203" cy="11460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78097" y="1237233"/>
              <a:ext cx="2023110" cy="1155700"/>
            </a:xfrm>
            <a:custGeom>
              <a:avLst/>
              <a:gdLst/>
              <a:ahLst/>
              <a:cxnLst/>
              <a:rect l="l" t="t" r="r" b="b"/>
              <a:pathLst>
                <a:path w="2023110" h="1155700">
                  <a:moveTo>
                    <a:pt x="0" y="1155573"/>
                  </a:moveTo>
                  <a:lnTo>
                    <a:pt x="2022728" y="1155573"/>
                  </a:lnTo>
                  <a:lnTo>
                    <a:pt x="2022728" y="0"/>
                  </a:lnTo>
                  <a:lnTo>
                    <a:pt x="0" y="0"/>
                  </a:lnTo>
                  <a:lnTo>
                    <a:pt x="0" y="115557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1555" y="2570810"/>
            <a:ext cx="10366375" cy="4116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Sustainable Development Goals</a:t>
            </a:r>
            <a:r>
              <a:rPr sz="2250" b="1" u="heavy" spc="-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 </a:t>
            </a:r>
            <a:r>
              <a:rPr sz="22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(SDG)</a:t>
            </a:r>
            <a:endParaRPr sz="2250">
              <a:latin typeface="Carlito"/>
              <a:cs typeface="Carlito"/>
            </a:endParaRPr>
          </a:p>
          <a:p>
            <a:pPr marL="141605">
              <a:lnSpc>
                <a:spcPct val="100000"/>
              </a:lnSpc>
              <a:spcBef>
                <a:spcPts val="5"/>
              </a:spcBef>
            </a:pPr>
            <a:r>
              <a:rPr sz="2250" b="1" dirty="0">
                <a:latin typeface="Carlito"/>
                <a:cs typeface="Carlito"/>
              </a:rPr>
              <a:t>Goal 1. End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poverty </a:t>
            </a:r>
            <a:r>
              <a:rPr sz="2250" b="1" dirty="0">
                <a:latin typeface="Carlito"/>
                <a:cs typeface="Carlito"/>
              </a:rPr>
              <a:t>in all its </a:t>
            </a:r>
            <a:r>
              <a:rPr sz="2250" b="1" spc="-5" dirty="0">
                <a:latin typeface="Carlito"/>
                <a:cs typeface="Carlito"/>
              </a:rPr>
              <a:t>forms</a:t>
            </a:r>
            <a:r>
              <a:rPr sz="2250" b="1" spc="-45" dirty="0">
                <a:latin typeface="Carlito"/>
                <a:cs typeface="Carlito"/>
              </a:rPr>
              <a:t> </a:t>
            </a:r>
            <a:r>
              <a:rPr sz="2250" b="1" spc="-5" dirty="0">
                <a:latin typeface="Carlito"/>
                <a:cs typeface="Carlito"/>
              </a:rPr>
              <a:t>everywhere</a:t>
            </a:r>
            <a:endParaRPr sz="2250">
              <a:latin typeface="Carlito"/>
              <a:cs typeface="Carlito"/>
            </a:endParaRPr>
          </a:p>
          <a:p>
            <a:pPr marL="1053465" marR="1975485" indent="-911860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2. End </a:t>
            </a:r>
            <a:r>
              <a:rPr sz="2250" b="1" spc="-30" dirty="0">
                <a:solidFill>
                  <a:srgbClr val="FF0000"/>
                </a:solidFill>
                <a:latin typeface="Carlito"/>
                <a:cs typeface="Carlito"/>
              </a:rPr>
              <a:t>hunger</a:t>
            </a:r>
            <a:r>
              <a:rPr sz="2250" b="1" spc="-30" dirty="0">
                <a:latin typeface="Carlito"/>
                <a:cs typeface="Carlito"/>
              </a:rPr>
              <a:t>, </a:t>
            </a:r>
            <a:r>
              <a:rPr sz="2250" b="1" spc="-5" dirty="0">
                <a:latin typeface="Carlito"/>
                <a:cs typeface="Carlito"/>
              </a:rPr>
              <a:t>achieve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food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security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10" dirty="0">
                <a:latin typeface="Carlito"/>
                <a:cs typeface="Carlito"/>
              </a:rPr>
              <a:t>improved </a:t>
            </a:r>
            <a:r>
              <a:rPr sz="2250" b="1" dirty="0">
                <a:latin typeface="Carlito"/>
                <a:cs typeface="Carlito"/>
              </a:rPr>
              <a:t>nutrition and  </a:t>
            </a:r>
            <a:r>
              <a:rPr sz="2250" b="1" spc="-5" dirty="0">
                <a:latin typeface="Carlito"/>
                <a:cs typeface="Carlito"/>
              </a:rPr>
              <a:t>promote sustainable</a:t>
            </a:r>
            <a:r>
              <a:rPr sz="2250" b="1" spc="-30" dirty="0">
                <a:latin typeface="Carlito"/>
                <a:cs typeface="Carlito"/>
              </a:rPr>
              <a:t> </a:t>
            </a:r>
            <a:r>
              <a:rPr sz="2250" b="1" dirty="0">
                <a:latin typeface="Carlito"/>
                <a:cs typeface="Carlito"/>
              </a:rPr>
              <a:t>agriculture</a:t>
            </a:r>
            <a:endParaRPr sz="2250">
              <a:latin typeface="Carlito"/>
              <a:cs typeface="Carlito"/>
            </a:endParaRPr>
          </a:p>
          <a:p>
            <a:pPr marL="141605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3. Ensure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healthy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lives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5" dirty="0">
                <a:latin typeface="Carlito"/>
                <a:cs typeface="Carlito"/>
              </a:rPr>
              <a:t>promote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well-being </a:t>
            </a:r>
            <a:r>
              <a:rPr sz="2250" b="1" spc="-15" dirty="0">
                <a:solidFill>
                  <a:srgbClr val="FF0000"/>
                </a:solidFill>
                <a:latin typeface="Carlito"/>
                <a:cs typeface="Carlito"/>
              </a:rPr>
              <a:t>for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all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at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all</a:t>
            </a:r>
            <a:r>
              <a:rPr sz="2250" b="1" spc="-9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ages</a:t>
            </a:r>
            <a:endParaRPr sz="2250">
              <a:latin typeface="Carlito"/>
              <a:cs typeface="Carlito"/>
            </a:endParaRPr>
          </a:p>
          <a:p>
            <a:pPr marL="1053465" marR="1014730" indent="-911860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4. Ensure </a:t>
            </a:r>
            <a:r>
              <a:rPr sz="2250" b="1" spc="-5" dirty="0">
                <a:latin typeface="Carlito"/>
                <a:cs typeface="Carlito"/>
              </a:rPr>
              <a:t>inclusive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5" dirty="0">
                <a:latin typeface="Carlito"/>
                <a:cs typeface="Carlito"/>
              </a:rPr>
              <a:t>equitable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quality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education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5" dirty="0">
                <a:latin typeface="Carlito"/>
                <a:cs typeface="Carlito"/>
              </a:rPr>
              <a:t>promote </a:t>
            </a:r>
            <a:r>
              <a:rPr sz="2250" b="1" spc="-10" dirty="0">
                <a:latin typeface="Carlito"/>
                <a:cs typeface="Carlito"/>
              </a:rPr>
              <a:t>lifelong  </a:t>
            </a:r>
            <a:r>
              <a:rPr sz="2250" b="1" dirty="0">
                <a:latin typeface="Carlito"/>
                <a:cs typeface="Carlito"/>
              </a:rPr>
              <a:t>learning opportunities </a:t>
            </a:r>
            <a:r>
              <a:rPr sz="2250" b="1" spc="-15" dirty="0">
                <a:latin typeface="Carlito"/>
                <a:cs typeface="Carlito"/>
              </a:rPr>
              <a:t>for</a:t>
            </a:r>
            <a:r>
              <a:rPr sz="2250" b="1" spc="-25" dirty="0">
                <a:latin typeface="Carlito"/>
                <a:cs typeface="Carlito"/>
              </a:rPr>
              <a:t> </a:t>
            </a:r>
            <a:r>
              <a:rPr sz="2250" b="1" dirty="0">
                <a:latin typeface="Carlito"/>
                <a:cs typeface="Carlito"/>
              </a:rPr>
              <a:t>all</a:t>
            </a:r>
            <a:endParaRPr sz="2250">
              <a:latin typeface="Carlito"/>
              <a:cs typeface="Carlito"/>
            </a:endParaRPr>
          </a:p>
          <a:p>
            <a:pPr marL="141605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5. Achieve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gender equality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5" dirty="0">
                <a:latin typeface="Carlito"/>
                <a:cs typeface="Carlito"/>
              </a:rPr>
              <a:t>empower </a:t>
            </a:r>
            <a:r>
              <a:rPr sz="2250" b="1" dirty="0">
                <a:latin typeface="Carlito"/>
                <a:cs typeface="Carlito"/>
              </a:rPr>
              <a:t>all </a:t>
            </a:r>
            <a:r>
              <a:rPr sz="2250" b="1" spc="-5" dirty="0">
                <a:latin typeface="Carlito"/>
                <a:cs typeface="Carlito"/>
              </a:rPr>
              <a:t>women </a:t>
            </a:r>
            <a:r>
              <a:rPr sz="2250" b="1" dirty="0">
                <a:latin typeface="Carlito"/>
                <a:cs typeface="Carlito"/>
              </a:rPr>
              <a:t>and</a:t>
            </a:r>
            <a:r>
              <a:rPr sz="2250" b="1" spc="-65" dirty="0">
                <a:latin typeface="Carlito"/>
                <a:cs typeface="Carlito"/>
              </a:rPr>
              <a:t> </a:t>
            </a:r>
            <a:r>
              <a:rPr sz="2250" b="1" spc="-5" dirty="0">
                <a:latin typeface="Carlito"/>
                <a:cs typeface="Carlito"/>
              </a:rPr>
              <a:t>girls</a:t>
            </a:r>
            <a:endParaRPr sz="2250">
              <a:latin typeface="Carlito"/>
              <a:cs typeface="Carlito"/>
            </a:endParaRPr>
          </a:p>
          <a:p>
            <a:pPr marL="141605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6. Ensure </a:t>
            </a:r>
            <a:r>
              <a:rPr sz="2250" b="1" spc="-5" dirty="0">
                <a:latin typeface="Carlito"/>
                <a:cs typeface="Carlito"/>
              </a:rPr>
              <a:t>availability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5" dirty="0">
                <a:latin typeface="Carlito"/>
                <a:cs typeface="Carlito"/>
              </a:rPr>
              <a:t>sustainable management </a:t>
            </a:r>
            <a:r>
              <a:rPr sz="2250" b="1" dirty="0">
                <a:latin typeface="Carlito"/>
                <a:cs typeface="Carlito"/>
              </a:rPr>
              <a:t>of </a:t>
            </a:r>
            <a:r>
              <a:rPr sz="2250" b="1" spc="-15" dirty="0">
                <a:solidFill>
                  <a:srgbClr val="FF0000"/>
                </a:solidFill>
                <a:latin typeface="Carlito"/>
                <a:cs typeface="Carlito"/>
              </a:rPr>
              <a:t>water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and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sanitation </a:t>
            </a:r>
            <a:r>
              <a:rPr sz="2250" b="1" spc="-10" dirty="0">
                <a:latin typeface="Carlito"/>
                <a:cs typeface="Carlito"/>
              </a:rPr>
              <a:t>for</a:t>
            </a:r>
            <a:r>
              <a:rPr sz="2250" b="1" spc="-75" dirty="0">
                <a:latin typeface="Carlito"/>
                <a:cs typeface="Carlito"/>
              </a:rPr>
              <a:t> </a:t>
            </a:r>
            <a:r>
              <a:rPr sz="2250" b="1" dirty="0">
                <a:latin typeface="Carlito"/>
                <a:cs typeface="Carlito"/>
              </a:rPr>
              <a:t>all</a:t>
            </a:r>
            <a:endParaRPr sz="225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Carlito"/>
              <a:cs typeface="Carlito"/>
            </a:endParaRPr>
          </a:p>
          <a:p>
            <a:pPr marL="1228725" marR="2415540" indent="-33655">
              <a:lnSpc>
                <a:spcPct val="100000"/>
              </a:lnSpc>
            </a:pPr>
            <a:r>
              <a:rPr sz="2000" b="0" spc="95" dirty="0">
                <a:latin typeface="Noto Sans CJK JP Medium"/>
                <a:cs typeface="Noto Sans CJK JP Medium"/>
              </a:rPr>
              <a:t>STI </a:t>
            </a:r>
            <a:r>
              <a:rPr sz="2000" b="0" spc="60" dirty="0">
                <a:latin typeface="Noto Sans CJK JP Medium"/>
                <a:cs typeface="Noto Sans CJK JP Medium"/>
              </a:rPr>
              <a:t>for </a:t>
            </a:r>
            <a:r>
              <a:rPr sz="2000" b="0" spc="105" dirty="0">
                <a:latin typeface="Noto Sans CJK JP Medium"/>
                <a:cs typeface="Noto Sans CJK JP Medium"/>
              </a:rPr>
              <a:t>SDGs &amp; </a:t>
            </a:r>
            <a:r>
              <a:rPr sz="2000" b="0" spc="60" dirty="0">
                <a:latin typeface="Noto Sans CJK JP Medium"/>
                <a:cs typeface="Noto Sans CJK JP Medium"/>
              </a:rPr>
              <a:t>the </a:t>
            </a:r>
            <a:r>
              <a:rPr sz="2000" b="0" spc="30" dirty="0">
                <a:latin typeface="Noto Sans CJK JP Medium"/>
                <a:cs typeface="Noto Sans CJK JP Medium"/>
              </a:rPr>
              <a:t>Pandemics, </a:t>
            </a:r>
            <a:r>
              <a:rPr sz="2000" b="0" spc="20" dirty="0">
                <a:latin typeface="Noto Sans CJK JP Medium"/>
                <a:cs typeface="Noto Sans CJK JP Medium"/>
              </a:rPr>
              <a:t>and </a:t>
            </a:r>
            <a:r>
              <a:rPr sz="2000" b="0" spc="5" dirty="0">
                <a:latin typeface="Noto Sans CJK JP Medium"/>
                <a:cs typeface="Noto Sans CJK JP Medium"/>
              </a:rPr>
              <a:t>they </a:t>
            </a:r>
            <a:r>
              <a:rPr sz="2000" b="0" spc="25" dirty="0">
                <a:latin typeface="Noto Sans CJK JP Medium"/>
                <a:cs typeface="Noto Sans CJK JP Medium"/>
              </a:rPr>
              <a:t>are </a:t>
            </a:r>
            <a:r>
              <a:rPr sz="2000" b="0" spc="40" dirty="0">
                <a:latin typeface="Noto Sans CJK JP Medium"/>
                <a:cs typeface="Noto Sans CJK JP Medium"/>
              </a:rPr>
              <a:t>giving </a:t>
            </a:r>
            <a:r>
              <a:rPr sz="2000" b="0" spc="45" dirty="0">
                <a:latin typeface="Noto Sans CJK JP Medium"/>
                <a:cs typeface="Noto Sans CJK JP Medium"/>
              </a:rPr>
              <a:t>us  </a:t>
            </a:r>
            <a:r>
              <a:rPr sz="2000" b="0" spc="-5" dirty="0">
                <a:latin typeface="Noto Sans CJK JP Medium"/>
                <a:cs typeface="Noto Sans CJK JP Medium"/>
              </a:rPr>
              <a:t>great </a:t>
            </a:r>
            <a:r>
              <a:rPr sz="2000" b="0" spc="-10" dirty="0">
                <a:latin typeface="Noto Sans CJK JP Medium"/>
                <a:cs typeface="Noto Sans CJK JP Medium"/>
              </a:rPr>
              <a:t>opportunities </a:t>
            </a:r>
            <a:r>
              <a:rPr sz="2000" b="0" spc="5" dirty="0">
                <a:latin typeface="Noto Sans CJK JP Medium"/>
                <a:cs typeface="Noto Sans CJK JP Medium"/>
              </a:rPr>
              <a:t>to </a:t>
            </a:r>
            <a:r>
              <a:rPr sz="2000" b="0" spc="-10" dirty="0">
                <a:latin typeface="Noto Sans CJK JP Medium"/>
                <a:cs typeface="Noto Sans CJK JP Medium"/>
              </a:rPr>
              <a:t>reform </a:t>
            </a:r>
            <a:r>
              <a:rPr sz="2000" b="0" spc="95" dirty="0">
                <a:latin typeface="Noto Sans CJK JP Medium"/>
                <a:cs typeface="Noto Sans CJK JP Medium"/>
              </a:rPr>
              <a:t>STI </a:t>
            </a:r>
            <a:r>
              <a:rPr sz="2000" b="0" spc="25" dirty="0">
                <a:latin typeface="Noto Sans CJK JP Medium"/>
                <a:cs typeface="Noto Sans CJK JP Medium"/>
              </a:rPr>
              <a:t>values </a:t>
            </a:r>
            <a:r>
              <a:rPr sz="2000" b="0" spc="20" dirty="0">
                <a:latin typeface="Noto Sans CJK JP Medium"/>
                <a:cs typeface="Noto Sans CJK JP Medium"/>
              </a:rPr>
              <a:t>and</a:t>
            </a:r>
            <a:r>
              <a:rPr sz="2000" b="0" spc="325" dirty="0">
                <a:latin typeface="Noto Sans CJK JP Medium"/>
                <a:cs typeface="Noto Sans CJK JP Medium"/>
              </a:rPr>
              <a:t> </a:t>
            </a:r>
            <a:r>
              <a:rPr sz="2000" b="0" spc="45" dirty="0">
                <a:latin typeface="Noto Sans CJK JP Medium"/>
                <a:cs typeface="Noto Sans CJK JP Medium"/>
              </a:rPr>
              <a:t>systems</a:t>
            </a:r>
            <a:r>
              <a:rPr sz="2000" b="0" spc="-25" dirty="0">
                <a:latin typeface="Noto Sans CJK JP Medium"/>
                <a:cs typeface="Noto Sans CJK JP Medium"/>
              </a:rPr>
              <a:t> </a:t>
            </a:r>
            <a:r>
              <a:rPr sz="2000" b="0" spc="120" dirty="0">
                <a:latin typeface="Noto Sans CJK JP Medium"/>
                <a:cs typeface="Noto Sans CJK JP Medium"/>
              </a:rPr>
              <a:t> 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092576" y="1604517"/>
            <a:ext cx="391160" cy="421640"/>
            <a:chOff x="3092576" y="1604517"/>
            <a:chExt cx="391160" cy="421640"/>
          </a:xfrm>
        </p:grpSpPr>
        <p:sp>
          <p:nvSpPr>
            <p:cNvPr id="21" name="object 21"/>
            <p:cNvSpPr/>
            <p:nvPr/>
          </p:nvSpPr>
          <p:spPr>
            <a:xfrm>
              <a:off x="3102102" y="1614169"/>
              <a:ext cx="372110" cy="402590"/>
            </a:xfrm>
            <a:custGeom>
              <a:avLst/>
              <a:gdLst/>
              <a:ahLst/>
              <a:cxnLst/>
              <a:rect l="l" t="t" r="r" b="b"/>
              <a:pathLst>
                <a:path w="372110" h="402589">
                  <a:moveTo>
                    <a:pt x="371856" y="140970"/>
                  </a:moveTo>
                  <a:lnTo>
                    <a:pt x="245491" y="140970"/>
                  </a:lnTo>
                  <a:lnTo>
                    <a:pt x="245491" y="0"/>
                  </a:lnTo>
                  <a:lnTo>
                    <a:pt x="126365" y="0"/>
                  </a:lnTo>
                  <a:lnTo>
                    <a:pt x="126365" y="140970"/>
                  </a:lnTo>
                  <a:lnTo>
                    <a:pt x="0" y="140970"/>
                  </a:lnTo>
                  <a:lnTo>
                    <a:pt x="0" y="260350"/>
                  </a:lnTo>
                  <a:lnTo>
                    <a:pt x="126365" y="260350"/>
                  </a:lnTo>
                  <a:lnTo>
                    <a:pt x="126365" y="402590"/>
                  </a:lnTo>
                  <a:lnTo>
                    <a:pt x="245491" y="402590"/>
                  </a:lnTo>
                  <a:lnTo>
                    <a:pt x="245491" y="260350"/>
                  </a:lnTo>
                  <a:lnTo>
                    <a:pt x="371856" y="260350"/>
                  </a:lnTo>
                  <a:lnTo>
                    <a:pt x="371856" y="14097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02101" y="1614042"/>
              <a:ext cx="372110" cy="402590"/>
            </a:xfrm>
            <a:custGeom>
              <a:avLst/>
              <a:gdLst/>
              <a:ahLst/>
              <a:cxnLst/>
              <a:rect l="l" t="t" r="r" b="b"/>
              <a:pathLst>
                <a:path w="372110" h="402589">
                  <a:moveTo>
                    <a:pt x="0" y="141478"/>
                  </a:moveTo>
                  <a:lnTo>
                    <a:pt x="126365" y="141478"/>
                  </a:lnTo>
                  <a:lnTo>
                    <a:pt x="126365" y="0"/>
                  </a:lnTo>
                  <a:lnTo>
                    <a:pt x="245490" y="0"/>
                  </a:lnTo>
                  <a:lnTo>
                    <a:pt x="245490" y="141478"/>
                  </a:lnTo>
                  <a:lnTo>
                    <a:pt x="371856" y="141478"/>
                  </a:lnTo>
                  <a:lnTo>
                    <a:pt x="371856" y="260604"/>
                  </a:lnTo>
                  <a:lnTo>
                    <a:pt x="245490" y="260604"/>
                  </a:lnTo>
                  <a:lnTo>
                    <a:pt x="245490" y="402082"/>
                  </a:lnTo>
                  <a:lnTo>
                    <a:pt x="126365" y="402082"/>
                  </a:lnTo>
                  <a:lnTo>
                    <a:pt x="126365" y="260604"/>
                  </a:lnTo>
                  <a:lnTo>
                    <a:pt x="0" y="260604"/>
                  </a:lnTo>
                  <a:lnTo>
                    <a:pt x="0" y="141478"/>
                  </a:lnTo>
                  <a:close/>
                </a:path>
              </a:pathLst>
            </a:custGeom>
            <a:ln w="19050">
              <a:solidFill>
                <a:srgbClr val="2D75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7257" y="76009"/>
            <a:ext cx="10542270" cy="6682105"/>
            <a:chOff x="917257" y="76009"/>
            <a:chExt cx="10542270" cy="6682105"/>
          </a:xfrm>
        </p:grpSpPr>
        <p:sp>
          <p:nvSpPr>
            <p:cNvPr id="3" name="object 3"/>
            <p:cNvSpPr/>
            <p:nvPr/>
          </p:nvSpPr>
          <p:spPr>
            <a:xfrm>
              <a:off x="922019" y="80772"/>
              <a:ext cx="10532745" cy="6672580"/>
            </a:xfrm>
            <a:custGeom>
              <a:avLst/>
              <a:gdLst/>
              <a:ahLst/>
              <a:cxnLst/>
              <a:rect l="l" t="t" r="r" b="b"/>
              <a:pathLst>
                <a:path w="10532745" h="6672580">
                  <a:moveTo>
                    <a:pt x="10532364" y="0"/>
                  </a:moveTo>
                  <a:lnTo>
                    <a:pt x="0" y="0"/>
                  </a:lnTo>
                  <a:lnTo>
                    <a:pt x="0" y="6672072"/>
                  </a:lnTo>
                  <a:lnTo>
                    <a:pt x="10532364" y="6672072"/>
                  </a:lnTo>
                  <a:lnTo>
                    <a:pt x="10532364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22019" y="80772"/>
              <a:ext cx="10532745" cy="6672580"/>
            </a:xfrm>
            <a:custGeom>
              <a:avLst/>
              <a:gdLst/>
              <a:ahLst/>
              <a:cxnLst/>
              <a:rect l="l" t="t" r="r" b="b"/>
              <a:pathLst>
                <a:path w="10532745" h="6672580">
                  <a:moveTo>
                    <a:pt x="0" y="6672072"/>
                  </a:moveTo>
                  <a:lnTo>
                    <a:pt x="10532364" y="6672072"/>
                  </a:lnTo>
                  <a:lnTo>
                    <a:pt x="10532364" y="0"/>
                  </a:lnTo>
                  <a:lnTo>
                    <a:pt x="0" y="0"/>
                  </a:lnTo>
                  <a:lnTo>
                    <a:pt x="0" y="667207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29995" y="95453"/>
            <a:ext cx="10043160" cy="654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b="1" dirty="0">
                <a:latin typeface="Carlito"/>
                <a:cs typeface="Carlito"/>
              </a:rPr>
              <a:t>Goal 7. Ensure </a:t>
            </a:r>
            <a:r>
              <a:rPr sz="2250" b="1" spc="5" dirty="0">
                <a:latin typeface="Carlito"/>
                <a:cs typeface="Carlito"/>
              </a:rPr>
              <a:t>access </a:t>
            </a:r>
            <a:r>
              <a:rPr sz="2250" b="1" spc="-10" dirty="0">
                <a:latin typeface="Carlito"/>
                <a:cs typeface="Carlito"/>
              </a:rPr>
              <a:t>to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affordable,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reliable, sustainable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and modern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energy </a:t>
            </a:r>
            <a:r>
              <a:rPr sz="2250" b="1" spc="-15" dirty="0">
                <a:latin typeface="Carlito"/>
                <a:cs typeface="Carlito"/>
              </a:rPr>
              <a:t>for</a:t>
            </a:r>
            <a:r>
              <a:rPr sz="2250" b="1" spc="-55" dirty="0">
                <a:latin typeface="Carlito"/>
                <a:cs typeface="Carlito"/>
              </a:rPr>
              <a:t> </a:t>
            </a:r>
            <a:r>
              <a:rPr sz="2250" b="1" dirty="0">
                <a:latin typeface="Carlito"/>
                <a:cs typeface="Carlito"/>
              </a:rPr>
              <a:t>all</a:t>
            </a:r>
            <a:endParaRPr sz="2250">
              <a:latin typeface="Carlito"/>
              <a:cs typeface="Carlito"/>
            </a:endParaRPr>
          </a:p>
          <a:p>
            <a:pPr marL="923925" marR="629920" indent="-911860">
              <a:lnSpc>
                <a:spcPct val="100000"/>
              </a:lnSpc>
              <a:spcBef>
                <a:spcPts val="5"/>
              </a:spcBef>
            </a:pPr>
            <a:r>
              <a:rPr sz="2250" b="1" dirty="0">
                <a:latin typeface="Carlito"/>
                <a:cs typeface="Carlito"/>
              </a:rPr>
              <a:t>Goal 8. </a:t>
            </a:r>
            <a:r>
              <a:rPr sz="2250" b="1" spc="-5" dirty="0">
                <a:latin typeface="Carlito"/>
                <a:cs typeface="Carlito"/>
              </a:rPr>
              <a:t>Promote sustained,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inclusive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and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sustainable economic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growth</a:t>
            </a:r>
            <a:r>
              <a:rPr sz="2250" b="1" dirty="0">
                <a:latin typeface="Carlito"/>
                <a:cs typeface="Carlito"/>
              </a:rPr>
              <a:t>, </a:t>
            </a:r>
            <a:r>
              <a:rPr sz="2250" b="1" spc="-5" dirty="0">
                <a:latin typeface="Carlito"/>
                <a:cs typeface="Carlito"/>
              </a:rPr>
              <a:t>full </a:t>
            </a:r>
            <a:r>
              <a:rPr sz="2250" b="1" dirty="0">
                <a:latin typeface="Carlito"/>
                <a:cs typeface="Carlito"/>
              </a:rPr>
              <a:t>and  </a:t>
            </a:r>
            <a:r>
              <a:rPr sz="2250" b="1" spc="-5" dirty="0">
                <a:latin typeface="Carlito"/>
                <a:cs typeface="Carlito"/>
              </a:rPr>
              <a:t>productive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employment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and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decent work </a:t>
            </a:r>
            <a:r>
              <a:rPr sz="2250" b="1" spc="-15" dirty="0">
                <a:latin typeface="Carlito"/>
                <a:cs typeface="Carlito"/>
              </a:rPr>
              <a:t>for</a:t>
            </a:r>
            <a:r>
              <a:rPr sz="2250" b="1" spc="-70" dirty="0">
                <a:latin typeface="Carlito"/>
                <a:cs typeface="Carlito"/>
              </a:rPr>
              <a:t> </a:t>
            </a:r>
            <a:r>
              <a:rPr sz="2250" b="1" dirty="0">
                <a:latin typeface="Carlito"/>
                <a:cs typeface="Carlito"/>
              </a:rPr>
              <a:t>all</a:t>
            </a:r>
            <a:endParaRPr sz="22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9. Build </a:t>
            </a:r>
            <a:r>
              <a:rPr sz="2250" b="1" spc="-5" dirty="0">
                <a:latin typeface="Carlito"/>
                <a:cs typeface="Carlito"/>
              </a:rPr>
              <a:t>resilient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infrastructure</a:t>
            </a:r>
            <a:r>
              <a:rPr sz="2250" b="1" spc="-10" dirty="0">
                <a:latin typeface="Carlito"/>
                <a:cs typeface="Carlito"/>
              </a:rPr>
              <a:t>, </a:t>
            </a:r>
            <a:r>
              <a:rPr sz="2250" b="1" spc="-5" dirty="0">
                <a:latin typeface="Carlito"/>
                <a:cs typeface="Carlito"/>
              </a:rPr>
              <a:t>promote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inclusive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and</a:t>
            </a:r>
            <a:r>
              <a:rPr sz="2250" b="1" spc="-8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sustainable</a:t>
            </a:r>
            <a:endParaRPr sz="2250">
              <a:latin typeface="Carlito"/>
              <a:cs typeface="Carlito"/>
            </a:endParaRPr>
          </a:p>
          <a:p>
            <a:pPr marL="923925">
              <a:lnSpc>
                <a:spcPct val="100000"/>
              </a:lnSpc>
            </a:pP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industrialization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and </a:t>
            </a:r>
            <a:r>
              <a:rPr sz="2250" b="1" spc="-15" dirty="0">
                <a:solidFill>
                  <a:srgbClr val="FF0000"/>
                </a:solidFill>
                <a:latin typeface="Carlito"/>
                <a:cs typeface="Carlito"/>
              </a:rPr>
              <a:t>foster</a:t>
            </a:r>
            <a:r>
              <a:rPr sz="2250" b="1" spc="-4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innovation</a:t>
            </a:r>
            <a:endParaRPr sz="22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10.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Reduce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inequality </a:t>
            </a:r>
            <a:r>
              <a:rPr sz="2250" b="1" spc="-5" dirty="0">
                <a:latin typeface="Carlito"/>
                <a:cs typeface="Carlito"/>
              </a:rPr>
              <a:t>within </a:t>
            </a:r>
            <a:r>
              <a:rPr sz="2250" b="1" dirty="0">
                <a:latin typeface="Carlito"/>
                <a:cs typeface="Carlito"/>
              </a:rPr>
              <a:t>and among</a:t>
            </a:r>
            <a:r>
              <a:rPr sz="2250" b="1" spc="-80" dirty="0">
                <a:latin typeface="Carlito"/>
                <a:cs typeface="Carlito"/>
              </a:rPr>
              <a:t> </a:t>
            </a:r>
            <a:r>
              <a:rPr sz="2250" b="1" spc="-5" dirty="0">
                <a:latin typeface="Carlito"/>
                <a:cs typeface="Carlito"/>
              </a:rPr>
              <a:t>countries</a:t>
            </a:r>
            <a:endParaRPr sz="225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11. </a:t>
            </a:r>
            <a:r>
              <a:rPr sz="2250" b="1" spc="-15" dirty="0">
                <a:latin typeface="Carlito"/>
                <a:cs typeface="Carlito"/>
              </a:rPr>
              <a:t>Make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cities </a:t>
            </a:r>
            <a:r>
              <a:rPr sz="2250" b="1" dirty="0">
                <a:latin typeface="Carlito"/>
                <a:cs typeface="Carlito"/>
              </a:rPr>
              <a:t>and human </a:t>
            </a:r>
            <a:r>
              <a:rPr sz="2250" b="1" spc="-5" dirty="0">
                <a:latin typeface="Carlito"/>
                <a:cs typeface="Carlito"/>
              </a:rPr>
              <a:t>settlements inclusive, </a:t>
            </a:r>
            <a:r>
              <a:rPr sz="2250" b="1" spc="-15" dirty="0">
                <a:latin typeface="Carlito"/>
                <a:cs typeface="Carlito"/>
              </a:rPr>
              <a:t>safe, </a:t>
            </a:r>
            <a:r>
              <a:rPr sz="2250" b="1" spc="-10" dirty="0">
                <a:latin typeface="Carlito"/>
                <a:cs typeface="Carlito"/>
              </a:rPr>
              <a:t>resilient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5" dirty="0">
                <a:latin typeface="Carlito"/>
                <a:cs typeface="Carlito"/>
              </a:rPr>
              <a:t>sustainable  </a:t>
            </a:r>
            <a:r>
              <a:rPr sz="2250" b="1" dirty="0">
                <a:latin typeface="Carlito"/>
                <a:cs typeface="Carlito"/>
              </a:rPr>
              <a:t>Goal 12. Ensure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sustainable consumption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and production</a:t>
            </a:r>
            <a:r>
              <a:rPr sz="2250" b="1" spc="-9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250" b="1" spc="-10" dirty="0">
                <a:latin typeface="Carlito"/>
                <a:cs typeface="Carlito"/>
              </a:rPr>
              <a:t>patterns</a:t>
            </a:r>
            <a:endParaRPr sz="22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13. </a:t>
            </a:r>
            <a:r>
              <a:rPr sz="2250" b="1" spc="-55" dirty="0">
                <a:latin typeface="Carlito"/>
                <a:cs typeface="Carlito"/>
              </a:rPr>
              <a:t>Take </a:t>
            </a:r>
            <a:r>
              <a:rPr sz="2250" b="1" spc="-10" dirty="0">
                <a:latin typeface="Carlito"/>
                <a:cs typeface="Carlito"/>
              </a:rPr>
              <a:t>urgent </a:t>
            </a:r>
            <a:r>
              <a:rPr sz="2250" b="1" dirty="0">
                <a:latin typeface="Carlito"/>
                <a:cs typeface="Carlito"/>
              </a:rPr>
              <a:t>action </a:t>
            </a:r>
            <a:r>
              <a:rPr sz="2250" b="1" spc="-10" dirty="0">
                <a:latin typeface="Carlito"/>
                <a:cs typeface="Carlito"/>
              </a:rPr>
              <a:t>to </a:t>
            </a:r>
            <a:r>
              <a:rPr sz="2250" b="1" spc="-5" dirty="0">
                <a:latin typeface="Carlito"/>
                <a:cs typeface="Carlito"/>
              </a:rPr>
              <a:t>combat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climate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change </a:t>
            </a:r>
            <a:r>
              <a:rPr sz="2250" b="1" dirty="0">
                <a:latin typeface="Carlito"/>
                <a:cs typeface="Carlito"/>
              </a:rPr>
              <a:t>and its</a:t>
            </a:r>
            <a:r>
              <a:rPr sz="2250" b="1" spc="-80" dirty="0">
                <a:latin typeface="Carlito"/>
                <a:cs typeface="Carlito"/>
              </a:rPr>
              <a:t> </a:t>
            </a:r>
            <a:r>
              <a:rPr sz="2250" b="1" dirty="0">
                <a:latin typeface="Carlito"/>
                <a:cs typeface="Carlito"/>
              </a:rPr>
              <a:t>impacts*</a:t>
            </a:r>
            <a:endParaRPr sz="2250">
              <a:latin typeface="Carlito"/>
              <a:cs typeface="Carlito"/>
            </a:endParaRPr>
          </a:p>
          <a:p>
            <a:pPr marL="1055370" marR="443230" indent="-1043305">
              <a:lnSpc>
                <a:spcPct val="100000"/>
              </a:lnSpc>
              <a:spcBef>
                <a:spcPts val="5"/>
              </a:spcBef>
            </a:pPr>
            <a:r>
              <a:rPr sz="2250" b="1" dirty="0">
                <a:latin typeface="Carlito"/>
                <a:cs typeface="Carlito"/>
              </a:rPr>
              <a:t>Goal 14. Conserve and </a:t>
            </a:r>
            <a:r>
              <a:rPr sz="2250" b="1" spc="-5" dirty="0">
                <a:latin typeface="Carlito"/>
                <a:cs typeface="Carlito"/>
              </a:rPr>
              <a:t>sustainably </a:t>
            </a:r>
            <a:r>
              <a:rPr sz="2250" b="1" dirty="0">
                <a:latin typeface="Carlito"/>
                <a:cs typeface="Carlito"/>
              </a:rPr>
              <a:t>use the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oceans</a:t>
            </a:r>
            <a:r>
              <a:rPr sz="2250" b="1" dirty="0">
                <a:latin typeface="Carlito"/>
                <a:cs typeface="Carlito"/>
              </a:rPr>
              <a:t>, seas and </a:t>
            </a:r>
            <a:r>
              <a:rPr sz="2250" b="1" spc="-5" dirty="0">
                <a:latin typeface="Carlito"/>
                <a:cs typeface="Carlito"/>
              </a:rPr>
              <a:t>marine </a:t>
            </a:r>
            <a:r>
              <a:rPr sz="2250" b="1" spc="-10" dirty="0">
                <a:latin typeface="Carlito"/>
                <a:cs typeface="Carlito"/>
              </a:rPr>
              <a:t>resources </a:t>
            </a:r>
            <a:r>
              <a:rPr sz="2250" b="1" spc="-15" dirty="0">
                <a:latin typeface="Carlito"/>
                <a:cs typeface="Carlito"/>
              </a:rPr>
              <a:t>for  </a:t>
            </a:r>
            <a:r>
              <a:rPr sz="2250" b="1" spc="-5" dirty="0">
                <a:latin typeface="Carlito"/>
                <a:cs typeface="Carlito"/>
              </a:rPr>
              <a:t>sustainable</a:t>
            </a:r>
            <a:r>
              <a:rPr sz="2250" b="1" spc="-20" dirty="0">
                <a:latin typeface="Carlito"/>
                <a:cs typeface="Carlito"/>
              </a:rPr>
              <a:t> </a:t>
            </a:r>
            <a:r>
              <a:rPr sz="2250" b="1" spc="-5" dirty="0">
                <a:latin typeface="Carlito"/>
                <a:cs typeface="Carlito"/>
              </a:rPr>
              <a:t>development</a:t>
            </a:r>
            <a:endParaRPr sz="2250">
              <a:latin typeface="Carlito"/>
              <a:cs typeface="Carlito"/>
            </a:endParaRPr>
          </a:p>
          <a:p>
            <a:pPr marL="1055370" marR="579120" indent="-1043305">
              <a:lnSpc>
                <a:spcPct val="100000"/>
              </a:lnSpc>
            </a:pPr>
            <a:r>
              <a:rPr sz="2250" b="1" dirty="0">
                <a:latin typeface="Carlito"/>
                <a:cs typeface="Carlito"/>
              </a:rPr>
              <a:t>Goal 15. </a:t>
            </a:r>
            <a:r>
              <a:rPr sz="2250" b="1" spc="-5" dirty="0">
                <a:latin typeface="Carlito"/>
                <a:cs typeface="Carlito"/>
              </a:rPr>
              <a:t>Protect, </a:t>
            </a:r>
            <a:r>
              <a:rPr sz="2250" b="1" spc="-10" dirty="0">
                <a:latin typeface="Carlito"/>
                <a:cs typeface="Carlito"/>
              </a:rPr>
              <a:t>restore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5" dirty="0">
                <a:latin typeface="Carlito"/>
                <a:cs typeface="Carlito"/>
              </a:rPr>
              <a:t>promote sustainable </a:t>
            </a:r>
            <a:r>
              <a:rPr sz="2250" b="1" dirty="0">
                <a:latin typeface="Carlito"/>
                <a:cs typeface="Carlito"/>
              </a:rPr>
              <a:t>use </a:t>
            </a:r>
            <a:r>
              <a:rPr sz="2250" b="1" spc="-5" dirty="0">
                <a:latin typeface="Carlito"/>
                <a:cs typeface="Carlito"/>
              </a:rPr>
              <a:t>of </a:t>
            </a:r>
            <a:r>
              <a:rPr sz="2250" b="1" spc="-10" dirty="0">
                <a:solidFill>
                  <a:srgbClr val="FF0000"/>
                </a:solidFill>
                <a:latin typeface="Carlito"/>
                <a:cs typeface="Carlito"/>
              </a:rPr>
              <a:t>terrestrial ecosystems</a:t>
            </a:r>
            <a:r>
              <a:rPr sz="2250" b="1" spc="-10" dirty="0">
                <a:latin typeface="Carlito"/>
                <a:cs typeface="Carlito"/>
              </a:rPr>
              <a:t>,  </a:t>
            </a:r>
            <a:r>
              <a:rPr sz="2250" b="1" spc="-5" dirty="0">
                <a:latin typeface="Carlito"/>
                <a:cs typeface="Carlito"/>
              </a:rPr>
              <a:t>sustainably manage </a:t>
            </a:r>
            <a:r>
              <a:rPr sz="2250" b="1" spc="-10" dirty="0">
                <a:latin typeface="Carlito"/>
                <a:cs typeface="Carlito"/>
              </a:rPr>
              <a:t>forests, </a:t>
            </a:r>
            <a:r>
              <a:rPr sz="2250" b="1" spc="-5" dirty="0">
                <a:latin typeface="Carlito"/>
                <a:cs typeface="Carlito"/>
              </a:rPr>
              <a:t>combat desertification, </a:t>
            </a:r>
            <a:r>
              <a:rPr sz="2250" b="1" dirty="0">
                <a:latin typeface="Carlito"/>
                <a:cs typeface="Carlito"/>
              </a:rPr>
              <a:t>and halt and  </a:t>
            </a:r>
            <a:r>
              <a:rPr sz="2250" b="1" spc="-10" dirty="0">
                <a:latin typeface="Carlito"/>
                <a:cs typeface="Carlito"/>
              </a:rPr>
              <a:t>reverse </a:t>
            </a:r>
            <a:r>
              <a:rPr sz="2250" b="1" dirty="0">
                <a:latin typeface="Carlito"/>
                <a:cs typeface="Carlito"/>
              </a:rPr>
              <a:t>land </a:t>
            </a:r>
            <a:r>
              <a:rPr sz="2250" b="1" spc="-5" dirty="0">
                <a:latin typeface="Carlito"/>
                <a:cs typeface="Carlito"/>
              </a:rPr>
              <a:t>degradation </a:t>
            </a:r>
            <a:r>
              <a:rPr sz="2250" b="1" dirty="0">
                <a:latin typeface="Carlito"/>
                <a:cs typeface="Carlito"/>
              </a:rPr>
              <a:t>and halt </a:t>
            </a:r>
            <a:r>
              <a:rPr sz="2250" b="1" spc="-5" dirty="0">
                <a:latin typeface="Carlito"/>
                <a:cs typeface="Carlito"/>
              </a:rPr>
              <a:t>biodiversity</a:t>
            </a:r>
            <a:r>
              <a:rPr sz="2250" b="1" spc="-55" dirty="0">
                <a:latin typeface="Carlito"/>
                <a:cs typeface="Carlito"/>
              </a:rPr>
              <a:t> </a:t>
            </a:r>
            <a:r>
              <a:rPr sz="2250" b="1" dirty="0">
                <a:latin typeface="Carlito"/>
                <a:cs typeface="Carlito"/>
              </a:rPr>
              <a:t>loss</a:t>
            </a:r>
            <a:endParaRPr sz="2250">
              <a:latin typeface="Carlito"/>
              <a:cs typeface="Carlito"/>
            </a:endParaRPr>
          </a:p>
          <a:p>
            <a:pPr marL="1055370" marR="612140" indent="-1043305">
              <a:lnSpc>
                <a:spcPct val="100000"/>
              </a:lnSpc>
              <a:tabLst>
                <a:tab pos="3925570" algn="l"/>
              </a:tabLst>
            </a:pPr>
            <a:r>
              <a:rPr sz="2250" b="1" dirty="0">
                <a:latin typeface="Carlito"/>
                <a:cs typeface="Carlito"/>
              </a:rPr>
              <a:t>Goal 16. </a:t>
            </a:r>
            <a:r>
              <a:rPr sz="2250" b="1" spc="-5" dirty="0">
                <a:latin typeface="Carlito"/>
                <a:cs typeface="Carlito"/>
              </a:rPr>
              <a:t>Promote </a:t>
            </a:r>
            <a:r>
              <a:rPr sz="2250" b="1" dirty="0">
                <a:latin typeface="Carlito"/>
                <a:cs typeface="Carlito"/>
              </a:rPr>
              <a:t>peaceful and inclusive societies </a:t>
            </a:r>
            <a:r>
              <a:rPr sz="2250" b="1" spc="-15" dirty="0">
                <a:latin typeface="Carlito"/>
                <a:cs typeface="Carlito"/>
              </a:rPr>
              <a:t>for </a:t>
            </a:r>
            <a:r>
              <a:rPr sz="2250" b="1" spc="-5" dirty="0">
                <a:latin typeface="Carlito"/>
                <a:cs typeface="Carlito"/>
              </a:rPr>
              <a:t>sustainable </a:t>
            </a:r>
            <a:r>
              <a:rPr sz="2250" b="1" dirty="0">
                <a:latin typeface="Carlito"/>
                <a:cs typeface="Carlito"/>
              </a:rPr>
              <a:t>development,  </a:t>
            </a:r>
            <a:r>
              <a:rPr sz="2250" b="1" spc="-5" dirty="0">
                <a:latin typeface="Carlito"/>
                <a:cs typeface="Carlito"/>
              </a:rPr>
              <a:t>provide </a:t>
            </a:r>
            <a:r>
              <a:rPr sz="2250" b="1" dirty="0">
                <a:latin typeface="Carlito"/>
                <a:cs typeface="Carlito"/>
              </a:rPr>
              <a:t>access </a:t>
            </a:r>
            <a:r>
              <a:rPr sz="2250" b="1" spc="-15" dirty="0">
                <a:latin typeface="Carlito"/>
                <a:cs typeface="Carlito"/>
              </a:rPr>
              <a:t>to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justice </a:t>
            </a:r>
            <a:r>
              <a:rPr sz="2250" b="1" spc="-15" dirty="0">
                <a:latin typeface="Carlito"/>
                <a:cs typeface="Carlito"/>
              </a:rPr>
              <a:t>for </a:t>
            </a:r>
            <a:r>
              <a:rPr sz="2250" b="1" dirty="0">
                <a:latin typeface="Carlito"/>
                <a:cs typeface="Carlito"/>
              </a:rPr>
              <a:t>all and build </a:t>
            </a:r>
            <a:r>
              <a:rPr sz="2250" b="1" spc="-10" dirty="0">
                <a:latin typeface="Carlito"/>
                <a:cs typeface="Carlito"/>
              </a:rPr>
              <a:t>effective,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accountable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and 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inclusive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institutions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250" b="1" spc="-10" dirty="0">
                <a:latin typeface="Carlito"/>
                <a:cs typeface="Carlito"/>
              </a:rPr>
              <a:t>at	</a:t>
            </a:r>
            <a:r>
              <a:rPr sz="2250" b="1" dirty="0">
                <a:latin typeface="Carlito"/>
                <a:cs typeface="Carlito"/>
              </a:rPr>
              <a:t>all</a:t>
            </a:r>
            <a:r>
              <a:rPr sz="2250" b="1" spc="-10" dirty="0">
                <a:latin typeface="Carlito"/>
                <a:cs typeface="Carlito"/>
              </a:rPr>
              <a:t> levels</a:t>
            </a:r>
            <a:endParaRPr sz="2250">
              <a:latin typeface="Carlito"/>
              <a:cs typeface="Carlito"/>
            </a:endParaRPr>
          </a:p>
          <a:p>
            <a:pPr marL="1118870" marR="1113155" indent="-1106805">
              <a:lnSpc>
                <a:spcPct val="100000"/>
              </a:lnSpc>
              <a:spcBef>
                <a:spcPts val="5"/>
              </a:spcBef>
            </a:pPr>
            <a:r>
              <a:rPr sz="2250" b="1" dirty="0">
                <a:latin typeface="Carlito"/>
                <a:cs typeface="Carlito"/>
              </a:rPr>
              <a:t>Goal 17. Strengthen the means of </a:t>
            </a:r>
            <a:r>
              <a:rPr sz="2250" b="1" spc="-5" dirty="0">
                <a:latin typeface="Carlito"/>
                <a:cs typeface="Carlito"/>
              </a:rPr>
              <a:t>implementation </a:t>
            </a:r>
            <a:r>
              <a:rPr sz="2250" b="1" dirty="0">
                <a:latin typeface="Carlito"/>
                <a:cs typeface="Carlito"/>
              </a:rPr>
              <a:t>and </a:t>
            </a:r>
            <a:r>
              <a:rPr sz="2250" b="1" spc="-10" dirty="0">
                <a:latin typeface="Carlito"/>
                <a:cs typeface="Carlito"/>
              </a:rPr>
              <a:t>revitalize </a:t>
            </a:r>
            <a:r>
              <a:rPr sz="2250" b="1" dirty="0">
                <a:solidFill>
                  <a:srgbClr val="FF0000"/>
                </a:solidFill>
                <a:latin typeface="Carlito"/>
                <a:cs typeface="Carlito"/>
              </a:rPr>
              <a:t>the </a:t>
            </a:r>
            <a:r>
              <a:rPr sz="2250" b="1" spc="-5" dirty="0">
                <a:solidFill>
                  <a:srgbClr val="FF0000"/>
                </a:solidFill>
                <a:latin typeface="Carlito"/>
                <a:cs typeface="Carlito"/>
              </a:rPr>
              <a:t>Global  Partnership </a:t>
            </a:r>
            <a:r>
              <a:rPr sz="2250" b="1" spc="-15" dirty="0">
                <a:latin typeface="Carlito"/>
                <a:cs typeface="Carlito"/>
              </a:rPr>
              <a:t>for </a:t>
            </a:r>
            <a:r>
              <a:rPr sz="2250" b="1" spc="-5" dirty="0">
                <a:latin typeface="Carlito"/>
                <a:cs typeface="Carlito"/>
              </a:rPr>
              <a:t>Sustainable</a:t>
            </a:r>
            <a:r>
              <a:rPr sz="2250" b="1" spc="-10" dirty="0">
                <a:latin typeface="Carlito"/>
                <a:cs typeface="Carlito"/>
              </a:rPr>
              <a:t> </a:t>
            </a:r>
            <a:r>
              <a:rPr sz="2250" b="1" spc="-5" dirty="0">
                <a:latin typeface="Carlito"/>
                <a:cs typeface="Carlito"/>
              </a:rPr>
              <a:t>Development</a:t>
            </a:r>
            <a:endParaRPr sz="225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8334" y="598551"/>
            <a:ext cx="9984740" cy="5455285"/>
            <a:chOff x="2168334" y="598551"/>
            <a:chExt cx="9984740" cy="5455285"/>
          </a:xfrm>
        </p:grpSpPr>
        <p:sp>
          <p:nvSpPr>
            <p:cNvPr id="3" name="object 3"/>
            <p:cNvSpPr/>
            <p:nvPr/>
          </p:nvSpPr>
          <p:spPr>
            <a:xfrm>
              <a:off x="2177796" y="608076"/>
              <a:ext cx="9965436" cy="54361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73097" y="603313"/>
              <a:ext cx="9975215" cy="5445760"/>
            </a:xfrm>
            <a:custGeom>
              <a:avLst/>
              <a:gdLst/>
              <a:ahLst/>
              <a:cxnLst/>
              <a:rect l="l" t="t" r="r" b="b"/>
              <a:pathLst>
                <a:path w="9975215" h="5445760">
                  <a:moveTo>
                    <a:pt x="0" y="5445633"/>
                  </a:moveTo>
                  <a:lnTo>
                    <a:pt x="9974961" y="5445633"/>
                  </a:lnTo>
                  <a:lnTo>
                    <a:pt x="9974961" y="0"/>
                  </a:lnTo>
                  <a:lnTo>
                    <a:pt x="0" y="0"/>
                  </a:lnTo>
                  <a:lnTo>
                    <a:pt x="0" y="544563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84575" y="2157984"/>
              <a:ext cx="683260" cy="632460"/>
            </a:xfrm>
            <a:custGeom>
              <a:avLst/>
              <a:gdLst/>
              <a:ahLst/>
              <a:cxnLst/>
              <a:rect l="l" t="t" r="r" b="b"/>
              <a:pathLst>
                <a:path w="683260" h="632460">
                  <a:moveTo>
                    <a:pt x="341375" y="0"/>
                  </a:moveTo>
                  <a:lnTo>
                    <a:pt x="290916" y="3429"/>
                  </a:lnTo>
                  <a:lnTo>
                    <a:pt x="242760" y="13390"/>
                  </a:lnTo>
                  <a:lnTo>
                    <a:pt x="197435" y="29395"/>
                  </a:lnTo>
                  <a:lnTo>
                    <a:pt x="155467" y="50952"/>
                  </a:lnTo>
                  <a:lnTo>
                    <a:pt x="117384" y="77574"/>
                  </a:lnTo>
                  <a:lnTo>
                    <a:pt x="83714" y="108769"/>
                  </a:lnTo>
                  <a:lnTo>
                    <a:pt x="54983" y="144050"/>
                  </a:lnTo>
                  <a:lnTo>
                    <a:pt x="31718" y="182925"/>
                  </a:lnTo>
                  <a:lnTo>
                    <a:pt x="14448" y="224907"/>
                  </a:lnTo>
                  <a:lnTo>
                    <a:pt x="3700" y="269505"/>
                  </a:lnTo>
                  <a:lnTo>
                    <a:pt x="0" y="316229"/>
                  </a:lnTo>
                  <a:lnTo>
                    <a:pt x="3700" y="362954"/>
                  </a:lnTo>
                  <a:lnTo>
                    <a:pt x="14448" y="407552"/>
                  </a:lnTo>
                  <a:lnTo>
                    <a:pt x="31718" y="449534"/>
                  </a:lnTo>
                  <a:lnTo>
                    <a:pt x="54983" y="488409"/>
                  </a:lnTo>
                  <a:lnTo>
                    <a:pt x="83714" y="523690"/>
                  </a:lnTo>
                  <a:lnTo>
                    <a:pt x="117384" y="554885"/>
                  </a:lnTo>
                  <a:lnTo>
                    <a:pt x="155467" y="581507"/>
                  </a:lnTo>
                  <a:lnTo>
                    <a:pt x="197435" y="603064"/>
                  </a:lnTo>
                  <a:lnTo>
                    <a:pt x="242760" y="619069"/>
                  </a:lnTo>
                  <a:lnTo>
                    <a:pt x="290916" y="629030"/>
                  </a:lnTo>
                  <a:lnTo>
                    <a:pt x="341375" y="632460"/>
                  </a:lnTo>
                  <a:lnTo>
                    <a:pt x="391835" y="629030"/>
                  </a:lnTo>
                  <a:lnTo>
                    <a:pt x="439991" y="619069"/>
                  </a:lnTo>
                  <a:lnTo>
                    <a:pt x="485316" y="603064"/>
                  </a:lnTo>
                  <a:lnTo>
                    <a:pt x="527284" y="581507"/>
                  </a:lnTo>
                  <a:lnTo>
                    <a:pt x="565367" y="554885"/>
                  </a:lnTo>
                  <a:lnTo>
                    <a:pt x="599037" y="523690"/>
                  </a:lnTo>
                  <a:lnTo>
                    <a:pt x="627768" y="488409"/>
                  </a:lnTo>
                  <a:lnTo>
                    <a:pt x="651033" y="449534"/>
                  </a:lnTo>
                  <a:lnTo>
                    <a:pt x="668303" y="407552"/>
                  </a:lnTo>
                  <a:lnTo>
                    <a:pt x="679051" y="362954"/>
                  </a:lnTo>
                  <a:lnTo>
                    <a:pt x="682751" y="316229"/>
                  </a:lnTo>
                  <a:lnTo>
                    <a:pt x="679051" y="269505"/>
                  </a:lnTo>
                  <a:lnTo>
                    <a:pt x="668303" y="224907"/>
                  </a:lnTo>
                  <a:lnTo>
                    <a:pt x="651033" y="182925"/>
                  </a:lnTo>
                  <a:lnTo>
                    <a:pt x="627768" y="144050"/>
                  </a:lnTo>
                  <a:lnTo>
                    <a:pt x="599037" y="108769"/>
                  </a:lnTo>
                  <a:lnTo>
                    <a:pt x="565367" y="77574"/>
                  </a:lnTo>
                  <a:lnTo>
                    <a:pt x="527284" y="50952"/>
                  </a:lnTo>
                  <a:lnTo>
                    <a:pt x="485316" y="29395"/>
                  </a:lnTo>
                  <a:lnTo>
                    <a:pt x="439991" y="13390"/>
                  </a:lnTo>
                  <a:lnTo>
                    <a:pt x="391835" y="3429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84575" y="2157984"/>
              <a:ext cx="683260" cy="632460"/>
            </a:xfrm>
            <a:custGeom>
              <a:avLst/>
              <a:gdLst/>
              <a:ahLst/>
              <a:cxnLst/>
              <a:rect l="l" t="t" r="r" b="b"/>
              <a:pathLst>
                <a:path w="683260" h="632460">
                  <a:moveTo>
                    <a:pt x="0" y="316229"/>
                  </a:moveTo>
                  <a:lnTo>
                    <a:pt x="3700" y="269505"/>
                  </a:lnTo>
                  <a:lnTo>
                    <a:pt x="14448" y="224907"/>
                  </a:lnTo>
                  <a:lnTo>
                    <a:pt x="31718" y="182925"/>
                  </a:lnTo>
                  <a:lnTo>
                    <a:pt x="54983" y="144050"/>
                  </a:lnTo>
                  <a:lnTo>
                    <a:pt x="83714" y="108769"/>
                  </a:lnTo>
                  <a:lnTo>
                    <a:pt x="117384" y="77574"/>
                  </a:lnTo>
                  <a:lnTo>
                    <a:pt x="155467" y="50952"/>
                  </a:lnTo>
                  <a:lnTo>
                    <a:pt x="197435" y="29395"/>
                  </a:lnTo>
                  <a:lnTo>
                    <a:pt x="242760" y="13390"/>
                  </a:lnTo>
                  <a:lnTo>
                    <a:pt x="290916" y="3429"/>
                  </a:lnTo>
                  <a:lnTo>
                    <a:pt x="341375" y="0"/>
                  </a:lnTo>
                  <a:lnTo>
                    <a:pt x="391835" y="3429"/>
                  </a:lnTo>
                  <a:lnTo>
                    <a:pt x="439991" y="13390"/>
                  </a:lnTo>
                  <a:lnTo>
                    <a:pt x="485316" y="29395"/>
                  </a:lnTo>
                  <a:lnTo>
                    <a:pt x="527284" y="50952"/>
                  </a:lnTo>
                  <a:lnTo>
                    <a:pt x="565367" y="77574"/>
                  </a:lnTo>
                  <a:lnTo>
                    <a:pt x="599037" y="108769"/>
                  </a:lnTo>
                  <a:lnTo>
                    <a:pt x="627768" y="144050"/>
                  </a:lnTo>
                  <a:lnTo>
                    <a:pt x="651033" y="182925"/>
                  </a:lnTo>
                  <a:lnTo>
                    <a:pt x="668303" y="224907"/>
                  </a:lnTo>
                  <a:lnTo>
                    <a:pt x="679051" y="269505"/>
                  </a:lnTo>
                  <a:lnTo>
                    <a:pt x="682751" y="316229"/>
                  </a:lnTo>
                  <a:lnTo>
                    <a:pt x="679051" y="362954"/>
                  </a:lnTo>
                  <a:lnTo>
                    <a:pt x="668303" y="407552"/>
                  </a:lnTo>
                  <a:lnTo>
                    <a:pt x="651033" y="449534"/>
                  </a:lnTo>
                  <a:lnTo>
                    <a:pt x="627768" y="488409"/>
                  </a:lnTo>
                  <a:lnTo>
                    <a:pt x="599037" y="523690"/>
                  </a:lnTo>
                  <a:lnTo>
                    <a:pt x="565367" y="554885"/>
                  </a:lnTo>
                  <a:lnTo>
                    <a:pt x="527284" y="581507"/>
                  </a:lnTo>
                  <a:lnTo>
                    <a:pt x="485316" y="603064"/>
                  </a:lnTo>
                  <a:lnTo>
                    <a:pt x="439991" y="619069"/>
                  </a:lnTo>
                  <a:lnTo>
                    <a:pt x="391835" y="629030"/>
                  </a:lnTo>
                  <a:lnTo>
                    <a:pt x="341375" y="632460"/>
                  </a:lnTo>
                  <a:lnTo>
                    <a:pt x="290916" y="629030"/>
                  </a:lnTo>
                  <a:lnTo>
                    <a:pt x="242760" y="619069"/>
                  </a:lnTo>
                  <a:lnTo>
                    <a:pt x="197435" y="603064"/>
                  </a:lnTo>
                  <a:lnTo>
                    <a:pt x="155467" y="581507"/>
                  </a:lnTo>
                  <a:lnTo>
                    <a:pt x="117384" y="554885"/>
                  </a:lnTo>
                  <a:lnTo>
                    <a:pt x="83714" y="523690"/>
                  </a:lnTo>
                  <a:lnTo>
                    <a:pt x="54983" y="488409"/>
                  </a:lnTo>
                  <a:lnTo>
                    <a:pt x="31718" y="449534"/>
                  </a:lnTo>
                  <a:lnTo>
                    <a:pt x="14448" y="407552"/>
                  </a:lnTo>
                  <a:lnTo>
                    <a:pt x="3700" y="362954"/>
                  </a:lnTo>
                  <a:lnTo>
                    <a:pt x="0" y="316229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40734" y="2290318"/>
            <a:ext cx="1714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1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347706" y="5121909"/>
            <a:ext cx="695960" cy="643890"/>
            <a:chOff x="10347706" y="5121909"/>
            <a:chExt cx="695960" cy="643890"/>
          </a:xfrm>
        </p:grpSpPr>
        <p:sp>
          <p:nvSpPr>
            <p:cNvPr id="9" name="object 9"/>
            <p:cNvSpPr/>
            <p:nvPr/>
          </p:nvSpPr>
          <p:spPr>
            <a:xfrm>
              <a:off x="10354056" y="5128259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59" h="631189">
                  <a:moveTo>
                    <a:pt x="341375" y="0"/>
                  </a:moveTo>
                  <a:lnTo>
                    <a:pt x="290916" y="3420"/>
                  </a:lnTo>
                  <a:lnTo>
                    <a:pt x="242760" y="13355"/>
                  </a:lnTo>
                  <a:lnTo>
                    <a:pt x="197435" y="29317"/>
                  </a:lnTo>
                  <a:lnTo>
                    <a:pt x="155467" y="50819"/>
                  </a:lnTo>
                  <a:lnTo>
                    <a:pt x="117384" y="77373"/>
                  </a:lnTo>
                  <a:lnTo>
                    <a:pt x="83714" y="108491"/>
                  </a:lnTo>
                  <a:lnTo>
                    <a:pt x="54983" y="143685"/>
                  </a:lnTo>
                  <a:lnTo>
                    <a:pt x="31718" y="182467"/>
                  </a:lnTo>
                  <a:lnTo>
                    <a:pt x="14448" y="224350"/>
                  </a:lnTo>
                  <a:lnTo>
                    <a:pt x="3700" y="268846"/>
                  </a:lnTo>
                  <a:lnTo>
                    <a:pt x="0" y="315467"/>
                  </a:lnTo>
                  <a:lnTo>
                    <a:pt x="3700" y="362086"/>
                  </a:lnTo>
                  <a:lnTo>
                    <a:pt x="14448" y="406580"/>
                  </a:lnTo>
                  <a:lnTo>
                    <a:pt x="31718" y="448462"/>
                  </a:lnTo>
                  <a:lnTo>
                    <a:pt x="54983" y="487245"/>
                  </a:lnTo>
                  <a:lnTo>
                    <a:pt x="83714" y="522439"/>
                  </a:lnTo>
                  <a:lnTo>
                    <a:pt x="117384" y="553558"/>
                  </a:lnTo>
                  <a:lnTo>
                    <a:pt x="155467" y="580112"/>
                  </a:lnTo>
                  <a:lnTo>
                    <a:pt x="197435" y="601616"/>
                  </a:lnTo>
                  <a:lnTo>
                    <a:pt x="242760" y="617579"/>
                  </a:lnTo>
                  <a:lnTo>
                    <a:pt x="290916" y="627515"/>
                  </a:lnTo>
                  <a:lnTo>
                    <a:pt x="341375" y="630935"/>
                  </a:lnTo>
                  <a:lnTo>
                    <a:pt x="391835" y="627515"/>
                  </a:lnTo>
                  <a:lnTo>
                    <a:pt x="439991" y="617579"/>
                  </a:lnTo>
                  <a:lnTo>
                    <a:pt x="485316" y="601616"/>
                  </a:lnTo>
                  <a:lnTo>
                    <a:pt x="527284" y="580112"/>
                  </a:lnTo>
                  <a:lnTo>
                    <a:pt x="565367" y="553558"/>
                  </a:lnTo>
                  <a:lnTo>
                    <a:pt x="599037" y="522439"/>
                  </a:lnTo>
                  <a:lnTo>
                    <a:pt x="627768" y="487245"/>
                  </a:lnTo>
                  <a:lnTo>
                    <a:pt x="651033" y="448462"/>
                  </a:lnTo>
                  <a:lnTo>
                    <a:pt x="668303" y="406580"/>
                  </a:lnTo>
                  <a:lnTo>
                    <a:pt x="679051" y="362086"/>
                  </a:lnTo>
                  <a:lnTo>
                    <a:pt x="682751" y="315467"/>
                  </a:lnTo>
                  <a:lnTo>
                    <a:pt x="679051" y="268846"/>
                  </a:lnTo>
                  <a:lnTo>
                    <a:pt x="668303" y="224350"/>
                  </a:lnTo>
                  <a:lnTo>
                    <a:pt x="651033" y="182467"/>
                  </a:lnTo>
                  <a:lnTo>
                    <a:pt x="627768" y="143685"/>
                  </a:lnTo>
                  <a:lnTo>
                    <a:pt x="599037" y="108491"/>
                  </a:lnTo>
                  <a:lnTo>
                    <a:pt x="565367" y="77373"/>
                  </a:lnTo>
                  <a:lnTo>
                    <a:pt x="527284" y="50819"/>
                  </a:lnTo>
                  <a:lnTo>
                    <a:pt x="485316" y="29317"/>
                  </a:lnTo>
                  <a:lnTo>
                    <a:pt x="439991" y="13355"/>
                  </a:lnTo>
                  <a:lnTo>
                    <a:pt x="391835" y="3420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354056" y="5128259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59" h="631189">
                  <a:moveTo>
                    <a:pt x="0" y="315467"/>
                  </a:moveTo>
                  <a:lnTo>
                    <a:pt x="3700" y="268846"/>
                  </a:lnTo>
                  <a:lnTo>
                    <a:pt x="14448" y="224350"/>
                  </a:lnTo>
                  <a:lnTo>
                    <a:pt x="31718" y="182467"/>
                  </a:lnTo>
                  <a:lnTo>
                    <a:pt x="54983" y="143685"/>
                  </a:lnTo>
                  <a:lnTo>
                    <a:pt x="83714" y="108491"/>
                  </a:lnTo>
                  <a:lnTo>
                    <a:pt x="117384" y="77373"/>
                  </a:lnTo>
                  <a:lnTo>
                    <a:pt x="155467" y="50819"/>
                  </a:lnTo>
                  <a:lnTo>
                    <a:pt x="197435" y="29317"/>
                  </a:lnTo>
                  <a:lnTo>
                    <a:pt x="242760" y="13355"/>
                  </a:lnTo>
                  <a:lnTo>
                    <a:pt x="290916" y="3420"/>
                  </a:lnTo>
                  <a:lnTo>
                    <a:pt x="341375" y="0"/>
                  </a:lnTo>
                  <a:lnTo>
                    <a:pt x="391835" y="3420"/>
                  </a:lnTo>
                  <a:lnTo>
                    <a:pt x="439991" y="13355"/>
                  </a:lnTo>
                  <a:lnTo>
                    <a:pt x="485316" y="29317"/>
                  </a:lnTo>
                  <a:lnTo>
                    <a:pt x="527284" y="50819"/>
                  </a:lnTo>
                  <a:lnTo>
                    <a:pt x="565367" y="77373"/>
                  </a:lnTo>
                  <a:lnTo>
                    <a:pt x="599037" y="108491"/>
                  </a:lnTo>
                  <a:lnTo>
                    <a:pt x="627768" y="143685"/>
                  </a:lnTo>
                  <a:lnTo>
                    <a:pt x="651033" y="182467"/>
                  </a:lnTo>
                  <a:lnTo>
                    <a:pt x="668303" y="224350"/>
                  </a:lnTo>
                  <a:lnTo>
                    <a:pt x="679051" y="268846"/>
                  </a:lnTo>
                  <a:lnTo>
                    <a:pt x="682751" y="315467"/>
                  </a:lnTo>
                  <a:lnTo>
                    <a:pt x="679051" y="362086"/>
                  </a:lnTo>
                  <a:lnTo>
                    <a:pt x="668303" y="406580"/>
                  </a:lnTo>
                  <a:lnTo>
                    <a:pt x="651033" y="448462"/>
                  </a:lnTo>
                  <a:lnTo>
                    <a:pt x="627768" y="487245"/>
                  </a:lnTo>
                  <a:lnTo>
                    <a:pt x="599037" y="522439"/>
                  </a:lnTo>
                  <a:lnTo>
                    <a:pt x="565367" y="553558"/>
                  </a:lnTo>
                  <a:lnTo>
                    <a:pt x="527284" y="580112"/>
                  </a:lnTo>
                  <a:lnTo>
                    <a:pt x="485316" y="601616"/>
                  </a:lnTo>
                  <a:lnTo>
                    <a:pt x="439991" y="617579"/>
                  </a:lnTo>
                  <a:lnTo>
                    <a:pt x="391835" y="627515"/>
                  </a:lnTo>
                  <a:lnTo>
                    <a:pt x="341375" y="630935"/>
                  </a:lnTo>
                  <a:lnTo>
                    <a:pt x="290916" y="627515"/>
                  </a:lnTo>
                  <a:lnTo>
                    <a:pt x="242760" y="617579"/>
                  </a:lnTo>
                  <a:lnTo>
                    <a:pt x="197435" y="601616"/>
                  </a:lnTo>
                  <a:lnTo>
                    <a:pt x="155467" y="580112"/>
                  </a:lnTo>
                  <a:lnTo>
                    <a:pt x="117384" y="553558"/>
                  </a:lnTo>
                  <a:lnTo>
                    <a:pt x="83714" y="522439"/>
                  </a:lnTo>
                  <a:lnTo>
                    <a:pt x="54983" y="487245"/>
                  </a:lnTo>
                  <a:lnTo>
                    <a:pt x="31718" y="448462"/>
                  </a:lnTo>
                  <a:lnTo>
                    <a:pt x="14448" y="406580"/>
                  </a:lnTo>
                  <a:lnTo>
                    <a:pt x="3700" y="362086"/>
                  </a:lnTo>
                  <a:lnTo>
                    <a:pt x="0" y="31546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611357" y="5259781"/>
            <a:ext cx="1720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5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862818" y="1923033"/>
            <a:ext cx="695960" cy="645160"/>
            <a:chOff x="10862818" y="1923033"/>
            <a:chExt cx="695960" cy="645160"/>
          </a:xfrm>
        </p:grpSpPr>
        <p:sp>
          <p:nvSpPr>
            <p:cNvPr id="13" name="object 13"/>
            <p:cNvSpPr/>
            <p:nvPr/>
          </p:nvSpPr>
          <p:spPr>
            <a:xfrm>
              <a:off x="10869168" y="1929383"/>
              <a:ext cx="683260" cy="632460"/>
            </a:xfrm>
            <a:custGeom>
              <a:avLst/>
              <a:gdLst/>
              <a:ahLst/>
              <a:cxnLst/>
              <a:rect l="l" t="t" r="r" b="b"/>
              <a:pathLst>
                <a:path w="683259" h="632460">
                  <a:moveTo>
                    <a:pt x="341375" y="0"/>
                  </a:moveTo>
                  <a:lnTo>
                    <a:pt x="290916" y="3429"/>
                  </a:lnTo>
                  <a:lnTo>
                    <a:pt x="242760" y="13390"/>
                  </a:lnTo>
                  <a:lnTo>
                    <a:pt x="197435" y="29395"/>
                  </a:lnTo>
                  <a:lnTo>
                    <a:pt x="155467" y="50952"/>
                  </a:lnTo>
                  <a:lnTo>
                    <a:pt x="117384" y="77574"/>
                  </a:lnTo>
                  <a:lnTo>
                    <a:pt x="83714" y="108769"/>
                  </a:lnTo>
                  <a:lnTo>
                    <a:pt x="54983" y="144050"/>
                  </a:lnTo>
                  <a:lnTo>
                    <a:pt x="31718" y="182925"/>
                  </a:lnTo>
                  <a:lnTo>
                    <a:pt x="14448" y="224907"/>
                  </a:lnTo>
                  <a:lnTo>
                    <a:pt x="3700" y="269505"/>
                  </a:lnTo>
                  <a:lnTo>
                    <a:pt x="0" y="316229"/>
                  </a:lnTo>
                  <a:lnTo>
                    <a:pt x="3700" y="362954"/>
                  </a:lnTo>
                  <a:lnTo>
                    <a:pt x="14448" y="407552"/>
                  </a:lnTo>
                  <a:lnTo>
                    <a:pt x="31718" y="449534"/>
                  </a:lnTo>
                  <a:lnTo>
                    <a:pt x="54983" y="488409"/>
                  </a:lnTo>
                  <a:lnTo>
                    <a:pt x="83714" y="523690"/>
                  </a:lnTo>
                  <a:lnTo>
                    <a:pt x="117384" y="554885"/>
                  </a:lnTo>
                  <a:lnTo>
                    <a:pt x="155467" y="581507"/>
                  </a:lnTo>
                  <a:lnTo>
                    <a:pt x="197435" y="603064"/>
                  </a:lnTo>
                  <a:lnTo>
                    <a:pt x="242760" y="619069"/>
                  </a:lnTo>
                  <a:lnTo>
                    <a:pt x="290916" y="629030"/>
                  </a:lnTo>
                  <a:lnTo>
                    <a:pt x="341375" y="632460"/>
                  </a:lnTo>
                  <a:lnTo>
                    <a:pt x="391835" y="629030"/>
                  </a:lnTo>
                  <a:lnTo>
                    <a:pt x="439991" y="619069"/>
                  </a:lnTo>
                  <a:lnTo>
                    <a:pt x="485316" y="603064"/>
                  </a:lnTo>
                  <a:lnTo>
                    <a:pt x="527284" y="581507"/>
                  </a:lnTo>
                  <a:lnTo>
                    <a:pt x="565367" y="554885"/>
                  </a:lnTo>
                  <a:lnTo>
                    <a:pt x="599037" y="523690"/>
                  </a:lnTo>
                  <a:lnTo>
                    <a:pt x="627768" y="488409"/>
                  </a:lnTo>
                  <a:lnTo>
                    <a:pt x="651033" y="449534"/>
                  </a:lnTo>
                  <a:lnTo>
                    <a:pt x="668303" y="407552"/>
                  </a:lnTo>
                  <a:lnTo>
                    <a:pt x="679051" y="362954"/>
                  </a:lnTo>
                  <a:lnTo>
                    <a:pt x="682751" y="316229"/>
                  </a:lnTo>
                  <a:lnTo>
                    <a:pt x="679051" y="269505"/>
                  </a:lnTo>
                  <a:lnTo>
                    <a:pt x="668303" y="224907"/>
                  </a:lnTo>
                  <a:lnTo>
                    <a:pt x="651033" y="182925"/>
                  </a:lnTo>
                  <a:lnTo>
                    <a:pt x="627768" y="144050"/>
                  </a:lnTo>
                  <a:lnTo>
                    <a:pt x="599037" y="108769"/>
                  </a:lnTo>
                  <a:lnTo>
                    <a:pt x="565367" y="77574"/>
                  </a:lnTo>
                  <a:lnTo>
                    <a:pt x="527284" y="50952"/>
                  </a:lnTo>
                  <a:lnTo>
                    <a:pt x="485316" y="29395"/>
                  </a:lnTo>
                  <a:lnTo>
                    <a:pt x="439991" y="13390"/>
                  </a:lnTo>
                  <a:lnTo>
                    <a:pt x="391835" y="3429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869168" y="1929383"/>
              <a:ext cx="683260" cy="632460"/>
            </a:xfrm>
            <a:custGeom>
              <a:avLst/>
              <a:gdLst/>
              <a:ahLst/>
              <a:cxnLst/>
              <a:rect l="l" t="t" r="r" b="b"/>
              <a:pathLst>
                <a:path w="683259" h="632460">
                  <a:moveTo>
                    <a:pt x="0" y="316229"/>
                  </a:moveTo>
                  <a:lnTo>
                    <a:pt x="3700" y="269505"/>
                  </a:lnTo>
                  <a:lnTo>
                    <a:pt x="14448" y="224907"/>
                  </a:lnTo>
                  <a:lnTo>
                    <a:pt x="31718" y="182925"/>
                  </a:lnTo>
                  <a:lnTo>
                    <a:pt x="54983" y="144050"/>
                  </a:lnTo>
                  <a:lnTo>
                    <a:pt x="83714" y="108769"/>
                  </a:lnTo>
                  <a:lnTo>
                    <a:pt x="117384" y="77574"/>
                  </a:lnTo>
                  <a:lnTo>
                    <a:pt x="155467" y="50952"/>
                  </a:lnTo>
                  <a:lnTo>
                    <a:pt x="197435" y="29395"/>
                  </a:lnTo>
                  <a:lnTo>
                    <a:pt x="242760" y="13390"/>
                  </a:lnTo>
                  <a:lnTo>
                    <a:pt x="290916" y="3429"/>
                  </a:lnTo>
                  <a:lnTo>
                    <a:pt x="341375" y="0"/>
                  </a:lnTo>
                  <a:lnTo>
                    <a:pt x="391835" y="3429"/>
                  </a:lnTo>
                  <a:lnTo>
                    <a:pt x="439991" y="13390"/>
                  </a:lnTo>
                  <a:lnTo>
                    <a:pt x="485316" y="29395"/>
                  </a:lnTo>
                  <a:lnTo>
                    <a:pt x="527284" y="50952"/>
                  </a:lnTo>
                  <a:lnTo>
                    <a:pt x="565367" y="77574"/>
                  </a:lnTo>
                  <a:lnTo>
                    <a:pt x="599037" y="108769"/>
                  </a:lnTo>
                  <a:lnTo>
                    <a:pt x="627768" y="144050"/>
                  </a:lnTo>
                  <a:lnTo>
                    <a:pt x="651033" y="182925"/>
                  </a:lnTo>
                  <a:lnTo>
                    <a:pt x="668303" y="224907"/>
                  </a:lnTo>
                  <a:lnTo>
                    <a:pt x="679051" y="269505"/>
                  </a:lnTo>
                  <a:lnTo>
                    <a:pt x="682751" y="316229"/>
                  </a:lnTo>
                  <a:lnTo>
                    <a:pt x="679051" y="362954"/>
                  </a:lnTo>
                  <a:lnTo>
                    <a:pt x="668303" y="407552"/>
                  </a:lnTo>
                  <a:lnTo>
                    <a:pt x="651033" y="449534"/>
                  </a:lnTo>
                  <a:lnTo>
                    <a:pt x="627768" y="488409"/>
                  </a:lnTo>
                  <a:lnTo>
                    <a:pt x="599037" y="523690"/>
                  </a:lnTo>
                  <a:lnTo>
                    <a:pt x="565367" y="554885"/>
                  </a:lnTo>
                  <a:lnTo>
                    <a:pt x="527284" y="581507"/>
                  </a:lnTo>
                  <a:lnTo>
                    <a:pt x="485316" y="603064"/>
                  </a:lnTo>
                  <a:lnTo>
                    <a:pt x="439991" y="619069"/>
                  </a:lnTo>
                  <a:lnTo>
                    <a:pt x="391835" y="629030"/>
                  </a:lnTo>
                  <a:lnTo>
                    <a:pt x="341375" y="632460"/>
                  </a:lnTo>
                  <a:lnTo>
                    <a:pt x="290916" y="629030"/>
                  </a:lnTo>
                  <a:lnTo>
                    <a:pt x="242760" y="619069"/>
                  </a:lnTo>
                  <a:lnTo>
                    <a:pt x="197435" y="603064"/>
                  </a:lnTo>
                  <a:lnTo>
                    <a:pt x="155467" y="581507"/>
                  </a:lnTo>
                  <a:lnTo>
                    <a:pt x="117384" y="554885"/>
                  </a:lnTo>
                  <a:lnTo>
                    <a:pt x="83714" y="523690"/>
                  </a:lnTo>
                  <a:lnTo>
                    <a:pt x="54983" y="488409"/>
                  </a:lnTo>
                  <a:lnTo>
                    <a:pt x="31718" y="449534"/>
                  </a:lnTo>
                  <a:lnTo>
                    <a:pt x="14448" y="407552"/>
                  </a:lnTo>
                  <a:lnTo>
                    <a:pt x="3700" y="362954"/>
                  </a:lnTo>
                  <a:lnTo>
                    <a:pt x="0" y="316229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126216" y="2061463"/>
            <a:ext cx="1714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2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030457" y="3422650"/>
            <a:ext cx="694055" cy="643890"/>
            <a:chOff x="11030457" y="3422650"/>
            <a:chExt cx="694055" cy="643890"/>
          </a:xfrm>
        </p:grpSpPr>
        <p:sp>
          <p:nvSpPr>
            <p:cNvPr id="17" name="object 17"/>
            <p:cNvSpPr/>
            <p:nvPr/>
          </p:nvSpPr>
          <p:spPr>
            <a:xfrm>
              <a:off x="11036807" y="3429000"/>
              <a:ext cx="681355" cy="631190"/>
            </a:xfrm>
            <a:custGeom>
              <a:avLst/>
              <a:gdLst/>
              <a:ahLst/>
              <a:cxnLst/>
              <a:rect l="l" t="t" r="r" b="b"/>
              <a:pathLst>
                <a:path w="681354" h="631189">
                  <a:moveTo>
                    <a:pt x="340614" y="0"/>
                  </a:moveTo>
                  <a:lnTo>
                    <a:pt x="290287" y="3420"/>
                  </a:lnTo>
                  <a:lnTo>
                    <a:pt x="242250" y="13355"/>
                  </a:lnTo>
                  <a:lnTo>
                    <a:pt x="197032" y="29317"/>
                  </a:lnTo>
                  <a:lnTo>
                    <a:pt x="155158" y="50819"/>
                  </a:lnTo>
                  <a:lnTo>
                    <a:pt x="117157" y="77373"/>
                  </a:lnTo>
                  <a:lnTo>
                    <a:pt x="83556" y="108491"/>
                  </a:lnTo>
                  <a:lnTo>
                    <a:pt x="54882" y="143685"/>
                  </a:lnTo>
                  <a:lnTo>
                    <a:pt x="31662" y="182467"/>
                  </a:lnTo>
                  <a:lnTo>
                    <a:pt x="14423" y="224350"/>
                  </a:lnTo>
                  <a:lnTo>
                    <a:pt x="3693" y="268846"/>
                  </a:lnTo>
                  <a:lnTo>
                    <a:pt x="0" y="315468"/>
                  </a:lnTo>
                  <a:lnTo>
                    <a:pt x="3693" y="362089"/>
                  </a:lnTo>
                  <a:lnTo>
                    <a:pt x="14423" y="406585"/>
                  </a:lnTo>
                  <a:lnTo>
                    <a:pt x="31662" y="448468"/>
                  </a:lnTo>
                  <a:lnTo>
                    <a:pt x="54882" y="487250"/>
                  </a:lnTo>
                  <a:lnTo>
                    <a:pt x="83556" y="522444"/>
                  </a:lnTo>
                  <a:lnTo>
                    <a:pt x="117157" y="553562"/>
                  </a:lnTo>
                  <a:lnTo>
                    <a:pt x="155158" y="580116"/>
                  </a:lnTo>
                  <a:lnTo>
                    <a:pt x="197032" y="601618"/>
                  </a:lnTo>
                  <a:lnTo>
                    <a:pt x="242250" y="617580"/>
                  </a:lnTo>
                  <a:lnTo>
                    <a:pt x="290287" y="627515"/>
                  </a:lnTo>
                  <a:lnTo>
                    <a:pt x="340614" y="630936"/>
                  </a:lnTo>
                  <a:lnTo>
                    <a:pt x="390940" y="627515"/>
                  </a:lnTo>
                  <a:lnTo>
                    <a:pt x="438977" y="617580"/>
                  </a:lnTo>
                  <a:lnTo>
                    <a:pt x="484195" y="601618"/>
                  </a:lnTo>
                  <a:lnTo>
                    <a:pt x="526069" y="580116"/>
                  </a:lnTo>
                  <a:lnTo>
                    <a:pt x="564070" y="553562"/>
                  </a:lnTo>
                  <a:lnTo>
                    <a:pt x="597671" y="522444"/>
                  </a:lnTo>
                  <a:lnTo>
                    <a:pt x="626345" y="487250"/>
                  </a:lnTo>
                  <a:lnTo>
                    <a:pt x="649565" y="448468"/>
                  </a:lnTo>
                  <a:lnTo>
                    <a:pt x="666804" y="406585"/>
                  </a:lnTo>
                  <a:lnTo>
                    <a:pt x="677534" y="362089"/>
                  </a:lnTo>
                  <a:lnTo>
                    <a:pt x="681227" y="315468"/>
                  </a:lnTo>
                  <a:lnTo>
                    <a:pt x="677534" y="268846"/>
                  </a:lnTo>
                  <a:lnTo>
                    <a:pt x="666804" y="224350"/>
                  </a:lnTo>
                  <a:lnTo>
                    <a:pt x="649565" y="182467"/>
                  </a:lnTo>
                  <a:lnTo>
                    <a:pt x="626345" y="143685"/>
                  </a:lnTo>
                  <a:lnTo>
                    <a:pt x="597671" y="108491"/>
                  </a:lnTo>
                  <a:lnTo>
                    <a:pt x="564070" y="77373"/>
                  </a:lnTo>
                  <a:lnTo>
                    <a:pt x="526069" y="50819"/>
                  </a:lnTo>
                  <a:lnTo>
                    <a:pt x="484195" y="29317"/>
                  </a:lnTo>
                  <a:lnTo>
                    <a:pt x="438977" y="13355"/>
                  </a:lnTo>
                  <a:lnTo>
                    <a:pt x="390940" y="3420"/>
                  </a:lnTo>
                  <a:lnTo>
                    <a:pt x="340614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036807" y="3429000"/>
              <a:ext cx="681355" cy="631190"/>
            </a:xfrm>
            <a:custGeom>
              <a:avLst/>
              <a:gdLst/>
              <a:ahLst/>
              <a:cxnLst/>
              <a:rect l="l" t="t" r="r" b="b"/>
              <a:pathLst>
                <a:path w="681354" h="631189">
                  <a:moveTo>
                    <a:pt x="0" y="315468"/>
                  </a:moveTo>
                  <a:lnTo>
                    <a:pt x="3693" y="268846"/>
                  </a:lnTo>
                  <a:lnTo>
                    <a:pt x="14423" y="224350"/>
                  </a:lnTo>
                  <a:lnTo>
                    <a:pt x="31662" y="182467"/>
                  </a:lnTo>
                  <a:lnTo>
                    <a:pt x="54882" y="143685"/>
                  </a:lnTo>
                  <a:lnTo>
                    <a:pt x="83556" y="108491"/>
                  </a:lnTo>
                  <a:lnTo>
                    <a:pt x="117157" y="77373"/>
                  </a:lnTo>
                  <a:lnTo>
                    <a:pt x="155158" y="50819"/>
                  </a:lnTo>
                  <a:lnTo>
                    <a:pt x="197032" y="29317"/>
                  </a:lnTo>
                  <a:lnTo>
                    <a:pt x="242250" y="13355"/>
                  </a:lnTo>
                  <a:lnTo>
                    <a:pt x="290287" y="3420"/>
                  </a:lnTo>
                  <a:lnTo>
                    <a:pt x="340614" y="0"/>
                  </a:lnTo>
                  <a:lnTo>
                    <a:pt x="390940" y="3420"/>
                  </a:lnTo>
                  <a:lnTo>
                    <a:pt x="438977" y="13355"/>
                  </a:lnTo>
                  <a:lnTo>
                    <a:pt x="484195" y="29317"/>
                  </a:lnTo>
                  <a:lnTo>
                    <a:pt x="526069" y="50819"/>
                  </a:lnTo>
                  <a:lnTo>
                    <a:pt x="564070" y="77373"/>
                  </a:lnTo>
                  <a:lnTo>
                    <a:pt x="597671" y="108491"/>
                  </a:lnTo>
                  <a:lnTo>
                    <a:pt x="626345" y="143685"/>
                  </a:lnTo>
                  <a:lnTo>
                    <a:pt x="649565" y="182467"/>
                  </a:lnTo>
                  <a:lnTo>
                    <a:pt x="666804" y="224350"/>
                  </a:lnTo>
                  <a:lnTo>
                    <a:pt x="677534" y="268846"/>
                  </a:lnTo>
                  <a:lnTo>
                    <a:pt x="681227" y="315468"/>
                  </a:lnTo>
                  <a:lnTo>
                    <a:pt x="677534" y="362089"/>
                  </a:lnTo>
                  <a:lnTo>
                    <a:pt x="666804" y="406585"/>
                  </a:lnTo>
                  <a:lnTo>
                    <a:pt x="649565" y="448468"/>
                  </a:lnTo>
                  <a:lnTo>
                    <a:pt x="626345" y="487250"/>
                  </a:lnTo>
                  <a:lnTo>
                    <a:pt x="597671" y="522444"/>
                  </a:lnTo>
                  <a:lnTo>
                    <a:pt x="564070" y="553562"/>
                  </a:lnTo>
                  <a:lnTo>
                    <a:pt x="526069" y="580116"/>
                  </a:lnTo>
                  <a:lnTo>
                    <a:pt x="484195" y="601618"/>
                  </a:lnTo>
                  <a:lnTo>
                    <a:pt x="438977" y="617580"/>
                  </a:lnTo>
                  <a:lnTo>
                    <a:pt x="390940" y="627515"/>
                  </a:lnTo>
                  <a:lnTo>
                    <a:pt x="340614" y="630936"/>
                  </a:lnTo>
                  <a:lnTo>
                    <a:pt x="290287" y="627515"/>
                  </a:lnTo>
                  <a:lnTo>
                    <a:pt x="242250" y="617580"/>
                  </a:lnTo>
                  <a:lnTo>
                    <a:pt x="197032" y="601618"/>
                  </a:lnTo>
                  <a:lnTo>
                    <a:pt x="155158" y="580116"/>
                  </a:lnTo>
                  <a:lnTo>
                    <a:pt x="117157" y="553562"/>
                  </a:lnTo>
                  <a:lnTo>
                    <a:pt x="83556" y="522444"/>
                  </a:lnTo>
                  <a:lnTo>
                    <a:pt x="54882" y="487250"/>
                  </a:lnTo>
                  <a:lnTo>
                    <a:pt x="31662" y="448468"/>
                  </a:lnTo>
                  <a:lnTo>
                    <a:pt x="14423" y="406585"/>
                  </a:lnTo>
                  <a:lnTo>
                    <a:pt x="3693" y="362089"/>
                  </a:lnTo>
                  <a:lnTo>
                    <a:pt x="0" y="31546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293220" y="3560826"/>
            <a:ext cx="1714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3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505201" y="3905758"/>
            <a:ext cx="695960" cy="643890"/>
            <a:chOff x="2505201" y="3905758"/>
            <a:chExt cx="695960" cy="643890"/>
          </a:xfrm>
        </p:grpSpPr>
        <p:sp>
          <p:nvSpPr>
            <p:cNvPr id="21" name="object 21"/>
            <p:cNvSpPr/>
            <p:nvPr/>
          </p:nvSpPr>
          <p:spPr>
            <a:xfrm>
              <a:off x="2511551" y="3912108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60" h="631189">
                  <a:moveTo>
                    <a:pt x="341375" y="0"/>
                  </a:moveTo>
                  <a:lnTo>
                    <a:pt x="290916" y="3420"/>
                  </a:lnTo>
                  <a:lnTo>
                    <a:pt x="242760" y="13355"/>
                  </a:lnTo>
                  <a:lnTo>
                    <a:pt x="197435" y="29317"/>
                  </a:lnTo>
                  <a:lnTo>
                    <a:pt x="155467" y="50819"/>
                  </a:lnTo>
                  <a:lnTo>
                    <a:pt x="117384" y="77373"/>
                  </a:lnTo>
                  <a:lnTo>
                    <a:pt x="83714" y="108491"/>
                  </a:lnTo>
                  <a:lnTo>
                    <a:pt x="54983" y="143685"/>
                  </a:lnTo>
                  <a:lnTo>
                    <a:pt x="31718" y="182467"/>
                  </a:lnTo>
                  <a:lnTo>
                    <a:pt x="14448" y="224350"/>
                  </a:lnTo>
                  <a:lnTo>
                    <a:pt x="3700" y="268846"/>
                  </a:lnTo>
                  <a:lnTo>
                    <a:pt x="0" y="315468"/>
                  </a:lnTo>
                  <a:lnTo>
                    <a:pt x="3700" y="362089"/>
                  </a:lnTo>
                  <a:lnTo>
                    <a:pt x="14448" y="406585"/>
                  </a:lnTo>
                  <a:lnTo>
                    <a:pt x="31718" y="448468"/>
                  </a:lnTo>
                  <a:lnTo>
                    <a:pt x="54983" y="487250"/>
                  </a:lnTo>
                  <a:lnTo>
                    <a:pt x="83714" y="522444"/>
                  </a:lnTo>
                  <a:lnTo>
                    <a:pt x="117384" y="553562"/>
                  </a:lnTo>
                  <a:lnTo>
                    <a:pt x="155467" y="580116"/>
                  </a:lnTo>
                  <a:lnTo>
                    <a:pt x="197435" y="601618"/>
                  </a:lnTo>
                  <a:lnTo>
                    <a:pt x="242760" y="617580"/>
                  </a:lnTo>
                  <a:lnTo>
                    <a:pt x="290916" y="627515"/>
                  </a:lnTo>
                  <a:lnTo>
                    <a:pt x="341375" y="630936"/>
                  </a:lnTo>
                  <a:lnTo>
                    <a:pt x="391835" y="627515"/>
                  </a:lnTo>
                  <a:lnTo>
                    <a:pt x="439991" y="617580"/>
                  </a:lnTo>
                  <a:lnTo>
                    <a:pt x="485316" y="601618"/>
                  </a:lnTo>
                  <a:lnTo>
                    <a:pt x="527284" y="580116"/>
                  </a:lnTo>
                  <a:lnTo>
                    <a:pt x="565367" y="553562"/>
                  </a:lnTo>
                  <a:lnTo>
                    <a:pt x="599037" y="522444"/>
                  </a:lnTo>
                  <a:lnTo>
                    <a:pt x="627768" y="487250"/>
                  </a:lnTo>
                  <a:lnTo>
                    <a:pt x="651033" y="448468"/>
                  </a:lnTo>
                  <a:lnTo>
                    <a:pt x="668303" y="406585"/>
                  </a:lnTo>
                  <a:lnTo>
                    <a:pt x="679051" y="362089"/>
                  </a:lnTo>
                  <a:lnTo>
                    <a:pt x="682752" y="315468"/>
                  </a:lnTo>
                  <a:lnTo>
                    <a:pt x="679051" y="268846"/>
                  </a:lnTo>
                  <a:lnTo>
                    <a:pt x="668303" y="224350"/>
                  </a:lnTo>
                  <a:lnTo>
                    <a:pt x="651033" y="182467"/>
                  </a:lnTo>
                  <a:lnTo>
                    <a:pt x="627768" y="143685"/>
                  </a:lnTo>
                  <a:lnTo>
                    <a:pt x="599037" y="108491"/>
                  </a:lnTo>
                  <a:lnTo>
                    <a:pt x="565367" y="77373"/>
                  </a:lnTo>
                  <a:lnTo>
                    <a:pt x="527284" y="50819"/>
                  </a:lnTo>
                  <a:lnTo>
                    <a:pt x="485316" y="29317"/>
                  </a:lnTo>
                  <a:lnTo>
                    <a:pt x="439991" y="13355"/>
                  </a:lnTo>
                  <a:lnTo>
                    <a:pt x="391835" y="3420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11551" y="3912108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60" h="631189">
                  <a:moveTo>
                    <a:pt x="0" y="315468"/>
                  </a:moveTo>
                  <a:lnTo>
                    <a:pt x="3700" y="268846"/>
                  </a:lnTo>
                  <a:lnTo>
                    <a:pt x="14448" y="224350"/>
                  </a:lnTo>
                  <a:lnTo>
                    <a:pt x="31718" y="182467"/>
                  </a:lnTo>
                  <a:lnTo>
                    <a:pt x="54983" y="143685"/>
                  </a:lnTo>
                  <a:lnTo>
                    <a:pt x="83714" y="108491"/>
                  </a:lnTo>
                  <a:lnTo>
                    <a:pt x="117384" y="77373"/>
                  </a:lnTo>
                  <a:lnTo>
                    <a:pt x="155467" y="50819"/>
                  </a:lnTo>
                  <a:lnTo>
                    <a:pt x="197435" y="29317"/>
                  </a:lnTo>
                  <a:lnTo>
                    <a:pt x="242760" y="13355"/>
                  </a:lnTo>
                  <a:lnTo>
                    <a:pt x="290916" y="3420"/>
                  </a:lnTo>
                  <a:lnTo>
                    <a:pt x="341375" y="0"/>
                  </a:lnTo>
                  <a:lnTo>
                    <a:pt x="391835" y="3420"/>
                  </a:lnTo>
                  <a:lnTo>
                    <a:pt x="439991" y="13355"/>
                  </a:lnTo>
                  <a:lnTo>
                    <a:pt x="485316" y="29317"/>
                  </a:lnTo>
                  <a:lnTo>
                    <a:pt x="527284" y="50819"/>
                  </a:lnTo>
                  <a:lnTo>
                    <a:pt x="565367" y="77373"/>
                  </a:lnTo>
                  <a:lnTo>
                    <a:pt x="599037" y="108491"/>
                  </a:lnTo>
                  <a:lnTo>
                    <a:pt x="627768" y="143685"/>
                  </a:lnTo>
                  <a:lnTo>
                    <a:pt x="651033" y="182467"/>
                  </a:lnTo>
                  <a:lnTo>
                    <a:pt x="668303" y="224350"/>
                  </a:lnTo>
                  <a:lnTo>
                    <a:pt x="679051" y="268846"/>
                  </a:lnTo>
                  <a:lnTo>
                    <a:pt x="682752" y="315468"/>
                  </a:lnTo>
                  <a:lnTo>
                    <a:pt x="679051" y="362089"/>
                  </a:lnTo>
                  <a:lnTo>
                    <a:pt x="668303" y="406585"/>
                  </a:lnTo>
                  <a:lnTo>
                    <a:pt x="651033" y="448468"/>
                  </a:lnTo>
                  <a:lnTo>
                    <a:pt x="627768" y="487250"/>
                  </a:lnTo>
                  <a:lnTo>
                    <a:pt x="599037" y="522444"/>
                  </a:lnTo>
                  <a:lnTo>
                    <a:pt x="565367" y="553562"/>
                  </a:lnTo>
                  <a:lnTo>
                    <a:pt x="527284" y="580116"/>
                  </a:lnTo>
                  <a:lnTo>
                    <a:pt x="485316" y="601618"/>
                  </a:lnTo>
                  <a:lnTo>
                    <a:pt x="439991" y="617580"/>
                  </a:lnTo>
                  <a:lnTo>
                    <a:pt x="391835" y="627515"/>
                  </a:lnTo>
                  <a:lnTo>
                    <a:pt x="341375" y="630936"/>
                  </a:lnTo>
                  <a:lnTo>
                    <a:pt x="290916" y="627515"/>
                  </a:lnTo>
                  <a:lnTo>
                    <a:pt x="242760" y="617580"/>
                  </a:lnTo>
                  <a:lnTo>
                    <a:pt x="197435" y="601618"/>
                  </a:lnTo>
                  <a:lnTo>
                    <a:pt x="155467" y="580116"/>
                  </a:lnTo>
                  <a:lnTo>
                    <a:pt x="117384" y="553562"/>
                  </a:lnTo>
                  <a:lnTo>
                    <a:pt x="83714" y="522444"/>
                  </a:lnTo>
                  <a:lnTo>
                    <a:pt x="54983" y="487250"/>
                  </a:lnTo>
                  <a:lnTo>
                    <a:pt x="31718" y="448468"/>
                  </a:lnTo>
                  <a:lnTo>
                    <a:pt x="14448" y="406585"/>
                  </a:lnTo>
                  <a:lnTo>
                    <a:pt x="3700" y="362089"/>
                  </a:lnTo>
                  <a:lnTo>
                    <a:pt x="0" y="315468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767329" y="4044188"/>
            <a:ext cx="1714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4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04902" y="260350"/>
            <a:ext cx="2079625" cy="4397375"/>
            <a:chOff x="104902" y="260350"/>
            <a:chExt cx="2079625" cy="4397375"/>
          </a:xfrm>
        </p:grpSpPr>
        <p:sp>
          <p:nvSpPr>
            <p:cNvPr id="25" name="object 25"/>
            <p:cNvSpPr/>
            <p:nvPr/>
          </p:nvSpPr>
          <p:spPr>
            <a:xfrm>
              <a:off x="111252" y="266700"/>
              <a:ext cx="2066925" cy="4384675"/>
            </a:xfrm>
            <a:custGeom>
              <a:avLst/>
              <a:gdLst/>
              <a:ahLst/>
              <a:cxnLst/>
              <a:rect l="l" t="t" r="r" b="b"/>
              <a:pathLst>
                <a:path w="2066925" h="4384675">
                  <a:moveTo>
                    <a:pt x="0" y="4384548"/>
                  </a:moveTo>
                  <a:lnTo>
                    <a:pt x="2066544" y="4384548"/>
                  </a:lnTo>
                  <a:lnTo>
                    <a:pt x="2066544" y="0"/>
                  </a:lnTo>
                  <a:lnTo>
                    <a:pt x="0" y="0"/>
                  </a:lnTo>
                  <a:lnTo>
                    <a:pt x="0" y="43845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7264" y="718947"/>
              <a:ext cx="1885188" cy="19751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501" y="438657"/>
              <a:ext cx="1894839" cy="2289810"/>
            </a:xfrm>
            <a:custGeom>
              <a:avLst/>
              <a:gdLst/>
              <a:ahLst/>
              <a:cxnLst/>
              <a:rect l="l" t="t" r="r" b="b"/>
              <a:pathLst>
                <a:path w="1894839" h="2289810">
                  <a:moveTo>
                    <a:pt x="0" y="2289429"/>
                  </a:moveTo>
                  <a:lnTo>
                    <a:pt x="1894713" y="2289429"/>
                  </a:lnTo>
                  <a:lnTo>
                    <a:pt x="1894713" y="0"/>
                  </a:lnTo>
                  <a:lnTo>
                    <a:pt x="0" y="0"/>
                  </a:lnTo>
                  <a:lnTo>
                    <a:pt x="0" y="228942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55447" y="2810255"/>
            <a:ext cx="1976755" cy="1754505"/>
          </a:xfrm>
          <a:prstGeom prst="rect">
            <a:avLst/>
          </a:prstGeom>
          <a:solidFill>
            <a:srgbClr val="E7E6E6"/>
          </a:solidFill>
          <a:ln w="12700">
            <a:solidFill>
              <a:srgbClr val="2E528F"/>
            </a:solidFill>
          </a:ln>
        </p:spPr>
        <p:txBody>
          <a:bodyPr vert="horz" wrap="square" lIns="0" tIns="125730" rIns="0" bIns="0" rtlCol="0">
            <a:spAutoFit/>
          </a:bodyPr>
          <a:lstStyle/>
          <a:p>
            <a:pPr marL="68580" marR="285115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latin typeface="Arial"/>
                <a:cs typeface="Arial"/>
              </a:rPr>
              <a:t>“OECD </a:t>
            </a:r>
            <a:r>
              <a:rPr sz="1400" b="1" spc="-5" dirty="0">
                <a:latin typeface="Arial"/>
                <a:cs typeface="Arial"/>
              </a:rPr>
              <a:t>Science,  Technology </a:t>
            </a:r>
            <a:r>
              <a:rPr sz="1400" b="1" dirty="0">
                <a:latin typeface="Arial"/>
                <a:cs typeface="Arial"/>
              </a:rPr>
              <a:t>and  </a:t>
            </a:r>
            <a:r>
              <a:rPr sz="1400" b="1" spc="-5" dirty="0">
                <a:latin typeface="Arial"/>
                <a:cs typeface="Arial"/>
              </a:rPr>
              <a:t>Innovation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Outlook  2021 </a:t>
            </a:r>
            <a:r>
              <a:rPr sz="1400" b="1" dirty="0">
                <a:latin typeface="Arial"/>
                <a:cs typeface="Arial"/>
              </a:rPr>
              <a:t>– Times </a:t>
            </a:r>
            <a:r>
              <a:rPr sz="1400" b="1" spc="-5" dirty="0">
                <a:latin typeface="Arial"/>
                <a:cs typeface="Arial"/>
              </a:rPr>
              <a:t>of  </a:t>
            </a:r>
            <a:r>
              <a:rPr sz="1400" b="1" dirty="0">
                <a:latin typeface="Arial"/>
                <a:cs typeface="Arial"/>
              </a:rPr>
              <a:t>Crisis </a:t>
            </a:r>
            <a:r>
              <a:rPr sz="1400" b="1" spc="-5" dirty="0">
                <a:latin typeface="Arial"/>
                <a:cs typeface="Arial"/>
              </a:rPr>
              <a:t>and  Opportunity-”,  February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2021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09394" y="413766"/>
            <a:ext cx="10182860" cy="843280"/>
          </a:xfrm>
          <a:custGeom>
            <a:avLst/>
            <a:gdLst/>
            <a:ahLst/>
            <a:cxnLst/>
            <a:rect l="l" t="t" r="r" b="b"/>
            <a:pathLst>
              <a:path w="10182860" h="843280">
                <a:moveTo>
                  <a:pt x="0" y="421386"/>
                </a:moveTo>
                <a:lnTo>
                  <a:pt x="21834" y="382325"/>
                </a:lnTo>
                <a:lnTo>
                  <a:pt x="60057" y="356832"/>
                </a:lnTo>
                <a:lnTo>
                  <a:pt x="100745" y="338033"/>
                </a:lnTo>
                <a:lnTo>
                  <a:pt x="151469" y="319530"/>
                </a:lnTo>
                <a:lnTo>
                  <a:pt x="190742" y="307369"/>
                </a:lnTo>
                <a:lnTo>
                  <a:pt x="234297" y="295354"/>
                </a:lnTo>
                <a:lnTo>
                  <a:pt x="282064" y="283492"/>
                </a:lnTo>
                <a:lnTo>
                  <a:pt x="333971" y="271788"/>
                </a:lnTo>
                <a:lnTo>
                  <a:pt x="389947" y="260248"/>
                </a:lnTo>
                <a:lnTo>
                  <a:pt x="449920" y="248877"/>
                </a:lnTo>
                <a:lnTo>
                  <a:pt x="513820" y="237682"/>
                </a:lnTo>
                <a:lnTo>
                  <a:pt x="581575" y="226668"/>
                </a:lnTo>
                <a:lnTo>
                  <a:pt x="653114" y="215842"/>
                </a:lnTo>
                <a:lnTo>
                  <a:pt x="728366" y="205208"/>
                </a:lnTo>
                <a:lnTo>
                  <a:pt x="767362" y="199966"/>
                </a:lnTo>
                <a:lnTo>
                  <a:pt x="807260" y="194774"/>
                </a:lnTo>
                <a:lnTo>
                  <a:pt x="848050" y="189633"/>
                </a:lnTo>
                <a:lnTo>
                  <a:pt x="889724" y="184544"/>
                </a:lnTo>
                <a:lnTo>
                  <a:pt x="932273" y="179508"/>
                </a:lnTo>
                <a:lnTo>
                  <a:pt x="975688" y="174525"/>
                </a:lnTo>
                <a:lnTo>
                  <a:pt x="1019959" y="169596"/>
                </a:lnTo>
                <a:lnTo>
                  <a:pt x="1065079" y="164722"/>
                </a:lnTo>
                <a:lnTo>
                  <a:pt x="1111038" y="159904"/>
                </a:lnTo>
                <a:lnTo>
                  <a:pt x="1157828" y="155141"/>
                </a:lnTo>
                <a:lnTo>
                  <a:pt x="1205438" y="150436"/>
                </a:lnTo>
                <a:lnTo>
                  <a:pt x="1253862" y="145789"/>
                </a:lnTo>
                <a:lnTo>
                  <a:pt x="1303089" y="141200"/>
                </a:lnTo>
                <a:lnTo>
                  <a:pt x="1353110" y="136670"/>
                </a:lnTo>
                <a:lnTo>
                  <a:pt x="1403918" y="132200"/>
                </a:lnTo>
                <a:lnTo>
                  <a:pt x="1455502" y="127791"/>
                </a:lnTo>
                <a:lnTo>
                  <a:pt x="1507855" y="123443"/>
                </a:lnTo>
                <a:lnTo>
                  <a:pt x="1560966" y="119158"/>
                </a:lnTo>
                <a:lnTo>
                  <a:pt x="1614828" y="114935"/>
                </a:lnTo>
                <a:lnTo>
                  <a:pt x="1669431" y="110776"/>
                </a:lnTo>
                <a:lnTo>
                  <a:pt x="1724766" y="106681"/>
                </a:lnTo>
                <a:lnTo>
                  <a:pt x="1780825" y="102651"/>
                </a:lnTo>
                <a:lnTo>
                  <a:pt x="1837599" y="98687"/>
                </a:lnTo>
                <a:lnTo>
                  <a:pt x="1895078" y="94790"/>
                </a:lnTo>
                <a:lnTo>
                  <a:pt x="1953255" y="90959"/>
                </a:lnTo>
                <a:lnTo>
                  <a:pt x="2012119" y="87197"/>
                </a:lnTo>
                <a:lnTo>
                  <a:pt x="2071662" y="83503"/>
                </a:lnTo>
                <a:lnTo>
                  <a:pt x="2131875" y="79879"/>
                </a:lnTo>
                <a:lnTo>
                  <a:pt x="2192749" y="76325"/>
                </a:lnTo>
                <a:lnTo>
                  <a:pt x="2254276" y="72841"/>
                </a:lnTo>
                <a:lnTo>
                  <a:pt x="2316446" y="69430"/>
                </a:lnTo>
                <a:lnTo>
                  <a:pt x="2379251" y="66090"/>
                </a:lnTo>
                <a:lnTo>
                  <a:pt x="2442681" y="62824"/>
                </a:lnTo>
                <a:lnTo>
                  <a:pt x="2506728" y="59632"/>
                </a:lnTo>
                <a:lnTo>
                  <a:pt x="2571383" y="56514"/>
                </a:lnTo>
                <a:lnTo>
                  <a:pt x="2636637" y="53471"/>
                </a:lnTo>
                <a:lnTo>
                  <a:pt x="2702480" y="50504"/>
                </a:lnTo>
                <a:lnTo>
                  <a:pt x="2768905" y="47614"/>
                </a:lnTo>
                <a:lnTo>
                  <a:pt x="2835902" y="44802"/>
                </a:lnTo>
                <a:lnTo>
                  <a:pt x="2903463" y="42067"/>
                </a:lnTo>
                <a:lnTo>
                  <a:pt x="2971578" y="39412"/>
                </a:lnTo>
                <a:lnTo>
                  <a:pt x="3040238" y="36836"/>
                </a:lnTo>
                <a:lnTo>
                  <a:pt x="3109435" y="34340"/>
                </a:lnTo>
                <a:lnTo>
                  <a:pt x="3179159" y="31926"/>
                </a:lnTo>
                <a:lnTo>
                  <a:pt x="3249403" y="29593"/>
                </a:lnTo>
                <a:lnTo>
                  <a:pt x="3320156" y="27343"/>
                </a:lnTo>
                <a:lnTo>
                  <a:pt x="3391411" y="25176"/>
                </a:lnTo>
                <a:lnTo>
                  <a:pt x="3463157" y="23093"/>
                </a:lnTo>
                <a:lnTo>
                  <a:pt x="3535387" y="21095"/>
                </a:lnTo>
                <a:lnTo>
                  <a:pt x="3608091" y="19182"/>
                </a:lnTo>
                <a:lnTo>
                  <a:pt x="3681260" y="17356"/>
                </a:lnTo>
                <a:lnTo>
                  <a:pt x="3754886" y="15616"/>
                </a:lnTo>
                <a:lnTo>
                  <a:pt x="3828960" y="13965"/>
                </a:lnTo>
                <a:lnTo>
                  <a:pt x="3903472" y="12401"/>
                </a:lnTo>
                <a:lnTo>
                  <a:pt x="3978414" y="10927"/>
                </a:lnTo>
                <a:lnTo>
                  <a:pt x="4053777" y="9542"/>
                </a:lnTo>
                <a:lnTo>
                  <a:pt x="4129552" y="8248"/>
                </a:lnTo>
                <a:lnTo>
                  <a:pt x="4205731" y="7045"/>
                </a:lnTo>
                <a:lnTo>
                  <a:pt x="4282303" y="5935"/>
                </a:lnTo>
                <a:lnTo>
                  <a:pt x="4359261" y="4917"/>
                </a:lnTo>
                <a:lnTo>
                  <a:pt x="4436595" y="3992"/>
                </a:lnTo>
                <a:lnTo>
                  <a:pt x="4514296" y="3162"/>
                </a:lnTo>
                <a:lnTo>
                  <a:pt x="4592357" y="2427"/>
                </a:lnTo>
                <a:lnTo>
                  <a:pt x="4670766" y="1787"/>
                </a:lnTo>
                <a:lnTo>
                  <a:pt x="4749517" y="1244"/>
                </a:lnTo>
                <a:lnTo>
                  <a:pt x="4828600" y="798"/>
                </a:lnTo>
                <a:lnTo>
                  <a:pt x="4908005" y="450"/>
                </a:lnTo>
                <a:lnTo>
                  <a:pt x="4987725" y="200"/>
                </a:lnTo>
                <a:lnTo>
                  <a:pt x="5067750" y="50"/>
                </a:lnTo>
                <a:lnTo>
                  <a:pt x="5148072" y="0"/>
                </a:lnTo>
                <a:lnTo>
                  <a:pt x="5228393" y="50"/>
                </a:lnTo>
                <a:lnTo>
                  <a:pt x="5308418" y="200"/>
                </a:lnTo>
                <a:lnTo>
                  <a:pt x="5388138" y="450"/>
                </a:lnTo>
                <a:lnTo>
                  <a:pt x="5467543" y="798"/>
                </a:lnTo>
                <a:lnTo>
                  <a:pt x="5546626" y="1244"/>
                </a:lnTo>
                <a:lnTo>
                  <a:pt x="5625377" y="1787"/>
                </a:lnTo>
                <a:lnTo>
                  <a:pt x="5703786" y="2427"/>
                </a:lnTo>
                <a:lnTo>
                  <a:pt x="5781847" y="3162"/>
                </a:lnTo>
                <a:lnTo>
                  <a:pt x="5859548" y="3992"/>
                </a:lnTo>
                <a:lnTo>
                  <a:pt x="5936882" y="4917"/>
                </a:lnTo>
                <a:lnTo>
                  <a:pt x="6013840" y="5935"/>
                </a:lnTo>
                <a:lnTo>
                  <a:pt x="6090412" y="7045"/>
                </a:lnTo>
                <a:lnTo>
                  <a:pt x="6166591" y="8248"/>
                </a:lnTo>
                <a:lnTo>
                  <a:pt x="6242366" y="9542"/>
                </a:lnTo>
                <a:lnTo>
                  <a:pt x="6317729" y="10927"/>
                </a:lnTo>
                <a:lnTo>
                  <a:pt x="6392671" y="12401"/>
                </a:lnTo>
                <a:lnTo>
                  <a:pt x="6467183" y="13965"/>
                </a:lnTo>
                <a:lnTo>
                  <a:pt x="6541257" y="15616"/>
                </a:lnTo>
                <a:lnTo>
                  <a:pt x="6614883" y="17356"/>
                </a:lnTo>
                <a:lnTo>
                  <a:pt x="6688052" y="19182"/>
                </a:lnTo>
                <a:lnTo>
                  <a:pt x="6760756" y="21095"/>
                </a:lnTo>
                <a:lnTo>
                  <a:pt x="6832986" y="23093"/>
                </a:lnTo>
                <a:lnTo>
                  <a:pt x="6904732" y="25176"/>
                </a:lnTo>
                <a:lnTo>
                  <a:pt x="6975987" y="27343"/>
                </a:lnTo>
                <a:lnTo>
                  <a:pt x="7046740" y="29593"/>
                </a:lnTo>
                <a:lnTo>
                  <a:pt x="7116984" y="31926"/>
                </a:lnTo>
                <a:lnTo>
                  <a:pt x="7186708" y="34340"/>
                </a:lnTo>
                <a:lnTo>
                  <a:pt x="7255905" y="36836"/>
                </a:lnTo>
                <a:lnTo>
                  <a:pt x="7324565" y="39412"/>
                </a:lnTo>
                <a:lnTo>
                  <a:pt x="7392680" y="42067"/>
                </a:lnTo>
                <a:lnTo>
                  <a:pt x="7460241" y="44802"/>
                </a:lnTo>
                <a:lnTo>
                  <a:pt x="7527238" y="47614"/>
                </a:lnTo>
                <a:lnTo>
                  <a:pt x="7593663" y="50504"/>
                </a:lnTo>
                <a:lnTo>
                  <a:pt x="7659506" y="53471"/>
                </a:lnTo>
                <a:lnTo>
                  <a:pt x="7724760" y="56514"/>
                </a:lnTo>
                <a:lnTo>
                  <a:pt x="7789415" y="59632"/>
                </a:lnTo>
                <a:lnTo>
                  <a:pt x="7853462" y="62824"/>
                </a:lnTo>
                <a:lnTo>
                  <a:pt x="7916892" y="66090"/>
                </a:lnTo>
                <a:lnTo>
                  <a:pt x="7979697" y="69430"/>
                </a:lnTo>
                <a:lnTo>
                  <a:pt x="8041867" y="72841"/>
                </a:lnTo>
                <a:lnTo>
                  <a:pt x="8103394" y="76325"/>
                </a:lnTo>
                <a:lnTo>
                  <a:pt x="8164268" y="79879"/>
                </a:lnTo>
                <a:lnTo>
                  <a:pt x="8224481" y="83503"/>
                </a:lnTo>
                <a:lnTo>
                  <a:pt x="8284024" y="87197"/>
                </a:lnTo>
                <a:lnTo>
                  <a:pt x="8342888" y="90959"/>
                </a:lnTo>
                <a:lnTo>
                  <a:pt x="8401065" y="94790"/>
                </a:lnTo>
                <a:lnTo>
                  <a:pt x="8458544" y="98687"/>
                </a:lnTo>
                <a:lnTo>
                  <a:pt x="8515318" y="102651"/>
                </a:lnTo>
                <a:lnTo>
                  <a:pt x="8571377" y="106681"/>
                </a:lnTo>
                <a:lnTo>
                  <a:pt x="8626712" y="110776"/>
                </a:lnTo>
                <a:lnTo>
                  <a:pt x="8681315" y="114935"/>
                </a:lnTo>
                <a:lnTo>
                  <a:pt x="8735177" y="119158"/>
                </a:lnTo>
                <a:lnTo>
                  <a:pt x="8788288" y="123443"/>
                </a:lnTo>
                <a:lnTo>
                  <a:pt x="8840641" y="127791"/>
                </a:lnTo>
                <a:lnTo>
                  <a:pt x="8892225" y="132200"/>
                </a:lnTo>
                <a:lnTo>
                  <a:pt x="8943033" y="136670"/>
                </a:lnTo>
                <a:lnTo>
                  <a:pt x="8993054" y="141200"/>
                </a:lnTo>
                <a:lnTo>
                  <a:pt x="9042281" y="145789"/>
                </a:lnTo>
                <a:lnTo>
                  <a:pt x="9090705" y="150436"/>
                </a:lnTo>
                <a:lnTo>
                  <a:pt x="9138315" y="155141"/>
                </a:lnTo>
                <a:lnTo>
                  <a:pt x="9185105" y="159904"/>
                </a:lnTo>
                <a:lnTo>
                  <a:pt x="9231064" y="164722"/>
                </a:lnTo>
                <a:lnTo>
                  <a:pt x="9276184" y="169596"/>
                </a:lnTo>
                <a:lnTo>
                  <a:pt x="9320455" y="174525"/>
                </a:lnTo>
                <a:lnTo>
                  <a:pt x="9363870" y="179508"/>
                </a:lnTo>
                <a:lnTo>
                  <a:pt x="9406419" y="184544"/>
                </a:lnTo>
                <a:lnTo>
                  <a:pt x="9448093" y="189633"/>
                </a:lnTo>
                <a:lnTo>
                  <a:pt x="9488883" y="194774"/>
                </a:lnTo>
                <a:lnTo>
                  <a:pt x="9528781" y="199966"/>
                </a:lnTo>
                <a:lnTo>
                  <a:pt x="9567777" y="205208"/>
                </a:lnTo>
                <a:lnTo>
                  <a:pt x="9605863" y="210501"/>
                </a:lnTo>
                <a:lnTo>
                  <a:pt x="9679267" y="221231"/>
                </a:lnTo>
                <a:lnTo>
                  <a:pt x="9748923" y="232152"/>
                </a:lnTo>
                <a:lnTo>
                  <a:pt x="9814760" y="243257"/>
                </a:lnTo>
                <a:lnTo>
                  <a:pt x="9876705" y="254541"/>
                </a:lnTo>
                <a:lnTo>
                  <a:pt x="9934688" y="265997"/>
                </a:lnTo>
                <a:lnTo>
                  <a:pt x="9988639" y="277620"/>
                </a:lnTo>
                <a:lnTo>
                  <a:pt x="10038484" y="289404"/>
                </a:lnTo>
                <a:lnTo>
                  <a:pt x="10084154" y="301343"/>
                </a:lnTo>
                <a:lnTo>
                  <a:pt x="10125577" y="313431"/>
                </a:lnTo>
                <a:lnTo>
                  <a:pt x="10162682" y="325663"/>
                </a:lnTo>
                <a:lnTo>
                  <a:pt x="10179593" y="331831"/>
                </a:lnTo>
                <a:lnTo>
                  <a:pt x="10182606" y="333013"/>
                </a:lnTo>
              </a:path>
              <a:path w="10182860" h="843280">
                <a:moveTo>
                  <a:pt x="10182606" y="509758"/>
                </a:moveTo>
                <a:lnTo>
                  <a:pt x="10144674" y="523241"/>
                </a:lnTo>
                <a:lnTo>
                  <a:pt x="10105401" y="535402"/>
                </a:lnTo>
                <a:lnTo>
                  <a:pt x="10061846" y="547417"/>
                </a:lnTo>
                <a:lnTo>
                  <a:pt x="10014079" y="559279"/>
                </a:lnTo>
                <a:lnTo>
                  <a:pt x="9962172" y="570983"/>
                </a:lnTo>
                <a:lnTo>
                  <a:pt x="9906196" y="582523"/>
                </a:lnTo>
                <a:lnTo>
                  <a:pt x="9846223" y="593894"/>
                </a:lnTo>
                <a:lnTo>
                  <a:pt x="9782323" y="605089"/>
                </a:lnTo>
                <a:lnTo>
                  <a:pt x="9714568" y="616103"/>
                </a:lnTo>
                <a:lnTo>
                  <a:pt x="9643029" y="626929"/>
                </a:lnTo>
                <a:lnTo>
                  <a:pt x="9567777" y="637563"/>
                </a:lnTo>
                <a:lnTo>
                  <a:pt x="9528781" y="642805"/>
                </a:lnTo>
                <a:lnTo>
                  <a:pt x="9488883" y="647997"/>
                </a:lnTo>
                <a:lnTo>
                  <a:pt x="9448093" y="653138"/>
                </a:lnTo>
                <a:lnTo>
                  <a:pt x="9406419" y="658227"/>
                </a:lnTo>
                <a:lnTo>
                  <a:pt x="9363870" y="663263"/>
                </a:lnTo>
                <a:lnTo>
                  <a:pt x="9320455" y="668246"/>
                </a:lnTo>
                <a:lnTo>
                  <a:pt x="9276184" y="673175"/>
                </a:lnTo>
                <a:lnTo>
                  <a:pt x="9231064" y="678049"/>
                </a:lnTo>
                <a:lnTo>
                  <a:pt x="9185105" y="682867"/>
                </a:lnTo>
                <a:lnTo>
                  <a:pt x="9138315" y="687630"/>
                </a:lnTo>
                <a:lnTo>
                  <a:pt x="9090705" y="692335"/>
                </a:lnTo>
                <a:lnTo>
                  <a:pt x="9042281" y="696982"/>
                </a:lnTo>
                <a:lnTo>
                  <a:pt x="8993054" y="701571"/>
                </a:lnTo>
                <a:lnTo>
                  <a:pt x="8943033" y="706101"/>
                </a:lnTo>
                <a:lnTo>
                  <a:pt x="8892225" y="710571"/>
                </a:lnTo>
                <a:lnTo>
                  <a:pt x="8840641" y="714980"/>
                </a:lnTo>
                <a:lnTo>
                  <a:pt x="8788288" y="719328"/>
                </a:lnTo>
                <a:lnTo>
                  <a:pt x="8735177" y="723613"/>
                </a:lnTo>
                <a:lnTo>
                  <a:pt x="8681315" y="727836"/>
                </a:lnTo>
                <a:lnTo>
                  <a:pt x="8626712" y="731995"/>
                </a:lnTo>
                <a:lnTo>
                  <a:pt x="8571377" y="736090"/>
                </a:lnTo>
                <a:lnTo>
                  <a:pt x="8515318" y="740120"/>
                </a:lnTo>
                <a:lnTo>
                  <a:pt x="8458544" y="744084"/>
                </a:lnTo>
                <a:lnTo>
                  <a:pt x="8401065" y="747981"/>
                </a:lnTo>
                <a:lnTo>
                  <a:pt x="8342888" y="751812"/>
                </a:lnTo>
                <a:lnTo>
                  <a:pt x="8284024" y="755574"/>
                </a:lnTo>
                <a:lnTo>
                  <a:pt x="8224481" y="759268"/>
                </a:lnTo>
                <a:lnTo>
                  <a:pt x="8164268" y="762892"/>
                </a:lnTo>
                <a:lnTo>
                  <a:pt x="8103394" y="766446"/>
                </a:lnTo>
                <a:lnTo>
                  <a:pt x="8041867" y="769930"/>
                </a:lnTo>
                <a:lnTo>
                  <a:pt x="7979697" y="773341"/>
                </a:lnTo>
                <a:lnTo>
                  <a:pt x="7916892" y="776681"/>
                </a:lnTo>
                <a:lnTo>
                  <a:pt x="7853462" y="779947"/>
                </a:lnTo>
                <a:lnTo>
                  <a:pt x="7789415" y="783139"/>
                </a:lnTo>
                <a:lnTo>
                  <a:pt x="7724760" y="786257"/>
                </a:lnTo>
                <a:lnTo>
                  <a:pt x="7659506" y="789300"/>
                </a:lnTo>
                <a:lnTo>
                  <a:pt x="7593663" y="792267"/>
                </a:lnTo>
                <a:lnTo>
                  <a:pt x="7527238" y="795157"/>
                </a:lnTo>
                <a:lnTo>
                  <a:pt x="7460241" y="797969"/>
                </a:lnTo>
                <a:lnTo>
                  <a:pt x="7392680" y="800704"/>
                </a:lnTo>
                <a:lnTo>
                  <a:pt x="7324565" y="803359"/>
                </a:lnTo>
                <a:lnTo>
                  <a:pt x="7255905" y="805935"/>
                </a:lnTo>
                <a:lnTo>
                  <a:pt x="7186708" y="808431"/>
                </a:lnTo>
                <a:lnTo>
                  <a:pt x="7116984" y="810845"/>
                </a:lnTo>
                <a:lnTo>
                  <a:pt x="7046740" y="813178"/>
                </a:lnTo>
                <a:lnTo>
                  <a:pt x="6975987" y="815428"/>
                </a:lnTo>
                <a:lnTo>
                  <a:pt x="6904732" y="817595"/>
                </a:lnTo>
                <a:lnTo>
                  <a:pt x="6832986" y="819678"/>
                </a:lnTo>
                <a:lnTo>
                  <a:pt x="6760756" y="821676"/>
                </a:lnTo>
                <a:lnTo>
                  <a:pt x="6688052" y="823589"/>
                </a:lnTo>
                <a:lnTo>
                  <a:pt x="6614883" y="825415"/>
                </a:lnTo>
                <a:lnTo>
                  <a:pt x="6541257" y="827155"/>
                </a:lnTo>
                <a:lnTo>
                  <a:pt x="6467183" y="828806"/>
                </a:lnTo>
                <a:lnTo>
                  <a:pt x="6392671" y="830370"/>
                </a:lnTo>
                <a:lnTo>
                  <a:pt x="6317729" y="831844"/>
                </a:lnTo>
                <a:lnTo>
                  <a:pt x="6242366" y="833229"/>
                </a:lnTo>
                <a:lnTo>
                  <a:pt x="6166591" y="834523"/>
                </a:lnTo>
                <a:lnTo>
                  <a:pt x="6090412" y="835726"/>
                </a:lnTo>
                <a:lnTo>
                  <a:pt x="6013840" y="836836"/>
                </a:lnTo>
                <a:lnTo>
                  <a:pt x="5936882" y="837854"/>
                </a:lnTo>
                <a:lnTo>
                  <a:pt x="5859548" y="838779"/>
                </a:lnTo>
                <a:lnTo>
                  <a:pt x="5781847" y="839609"/>
                </a:lnTo>
                <a:lnTo>
                  <a:pt x="5703786" y="840344"/>
                </a:lnTo>
                <a:lnTo>
                  <a:pt x="5625377" y="840984"/>
                </a:lnTo>
                <a:lnTo>
                  <a:pt x="5546626" y="841527"/>
                </a:lnTo>
                <a:lnTo>
                  <a:pt x="5467543" y="841973"/>
                </a:lnTo>
                <a:lnTo>
                  <a:pt x="5388138" y="842321"/>
                </a:lnTo>
                <a:lnTo>
                  <a:pt x="5308418" y="842571"/>
                </a:lnTo>
                <a:lnTo>
                  <a:pt x="5228393" y="842721"/>
                </a:lnTo>
                <a:lnTo>
                  <a:pt x="5148072" y="842772"/>
                </a:lnTo>
                <a:lnTo>
                  <a:pt x="5067750" y="842721"/>
                </a:lnTo>
                <a:lnTo>
                  <a:pt x="4987725" y="842571"/>
                </a:lnTo>
                <a:lnTo>
                  <a:pt x="4908005" y="842321"/>
                </a:lnTo>
                <a:lnTo>
                  <a:pt x="4828600" y="841973"/>
                </a:lnTo>
                <a:lnTo>
                  <a:pt x="4749517" y="841527"/>
                </a:lnTo>
                <a:lnTo>
                  <a:pt x="4670766" y="840984"/>
                </a:lnTo>
                <a:lnTo>
                  <a:pt x="4592357" y="840344"/>
                </a:lnTo>
                <a:lnTo>
                  <a:pt x="4514296" y="839609"/>
                </a:lnTo>
                <a:lnTo>
                  <a:pt x="4436595" y="838779"/>
                </a:lnTo>
                <a:lnTo>
                  <a:pt x="4359261" y="837854"/>
                </a:lnTo>
                <a:lnTo>
                  <a:pt x="4282303" y="836836"/>
                </a:lnTo>
                <a:lnTo>
                  <a:pt x="4205731" y="835726"/>
                </a:lnTo>
                <a:lnTo>
                  <a:pt x="4129552" y="834523"/>
                </a:lnTo>
                <a:lnTo>
                  <a:pt x="4053777" y="833229"/>
                </a:lnTo>
                <a:lnTo>
                  <a:pt x="3978414" y="831844"/>
                </a:lnTo>
                <a:lnTo>
                  <a:pt x="3903472" y="830370"/>
                </a:lnTo>
                <a:lnTo>
                  <a:pt x="3828960" y="828806"/>
                </a:lnTo>
                <a:lnTo>
                  <a:pt x="3754886" y="827155"/>
                </a:lnTo>
                <a:lnTo>
                  <a:pt x="3681260" y="825415"/>
                </a:lnTo>
                <a:lnTo>
                  <a:pt x="3608091" y="823589"/>
                </a:lnTo>
                <a:lnTo>
                  <a:pt x="3535387" y="821676"/>
                </a:lnTo>
                <a:lnTo>
                  <a:pt x="3463157" y="819678"/>
                </a:lnTo>
                <a:lnTo>
                  <a:pt x="3391411" y="817595"/>
                </a:lnTo>
                <a:lnTo>
                  <a:pt x="3320156" y="815428"/>
                </a:lnTo>
                <a:lnTo>
                  <a:pt x="3249403" y="813178"/>
                </a:lnTo>
                <a:lnTo>
                  <a:pt x="3179159" y="810845"/>
                </a:lnTo>
                <a:lnTo>
                  <a:pt x="3109435" y="808431"/>
                </a:lnTo>
                <a:lnTo>
                  <a:pt x="3040238" y="805935"/>
                </a:lnTo>
                <a:lnTo>
                  <a:pt x="2971578" y="803359"/>
                </a:lnTo>
                <a:lnTo>
                  <a:pt x="2903463" y="800704"/>
                </a:lnTo>
                <a:lnTo>
                  <a:pt x="2835902" y="797969"/>
                </a:lnTo>
                <a:lnTo>
                  <a:pt x="2768905" y="795157"/>
                </a:lnTo>
                <a:lnTo>
                  <a:pt x="2702480" y="792267"/>
                </a:lnTo>
                <a:lnTo>
                  <a:pt x="2636637" y="789300"/>
                </a:lnTo>
                <a:lnTo>
                  <a:pt x="2571383" y="786257"/>
                </a:lnTo>
                <a:lnTo>
                  <a:pt x="2506728" y="783139"/>
                </a:lnTo>
                <a:lnTo>
                  <a:pt x="2442681" y="779947"/>
                </a:lnTo>
                <a:lnTo>
                  <a:pt x="2379251" y="776681"/>
                </a:lnTo>
                <a:lnTo>
                  <a:pt x="2316446" y="773341"/>
                </a:lnTo>
                <a:lnTo>
                  <a:pt x="2254276" y="769930"/>
                </a:lnTo>
                <a:lnTo>
                  <a:pt x="2192749" y="766446"/>
                </a:lnTo>
                <a:lnTo>
                  <a:pt x="2131875" y="762892"/>
                </a:lnTo>
                <a:lnTo>
                  <a:pt x="2071662" y="759268"/>
                </a:lnTo>
                <a:lnTo>
                  <a:pt x="2012119" y="755574"/>
                </a:lnTo>
                <a:lnTo>
                  <a:pt x="1953255" y="751812"/>
                </a:lnTo>
                <a:lnTo>
                  <a:pt x="1895078" y="747981"/>
                </a:lnTo>
                <a:lnTo>
                  <a:pt x="1837599" y="744084"/>
                </a:lnTo>
                <a:lnTo>
                  <a:pt x="1780825" y="740120"/>
                </a:lnTo>
                <a:lnTo>
                  <a:pt x="1724766" y="736090"/>
                </a:lnTo>
                <a:lnTo>
                  <a:pt x="1669431" y="731995"/>
                </a:lnTo>
                <a:lnTo>
                  <a:pt x="1614828" y="727836"/>
                </a:lnTo>
                <a:lnTo>
                  <a:pt x="1560966" y="723613"/>
                </a:lnTo>
                <a:lnTo>
                  <a:pt x="1507855" y="719328"/>
                </a:lnTo>
                <a:lnTo>
                  <a:pt x="1455502" y="714980"/>
                </a:lnTo>
                <a:lnTo>
                  <a:pt x="1403918" y="710571"/>
                </a:lnTo>
                <a:lnTo>
                  <a:pt x="1353110" y="706101"/>
                </a:lnTo>
                <a:lnTo>
                  <a:pt x="1303089" y="701571"/>
                </a:lnTo>
                <a:lnTo>
                  <a:pt x="1253862" y="696982"/>
                </a:lnTo>
                <a:lnTo>
                  <a:pt x="1205438" y="692335"/>
                </a:lnTo>
                <a:lnTo>
                  <a:pt x="1157828" y="687630"/>
                </a:lnTo>
                <a:lnTo>
                  <a:pt x="1111038" y="682867"/>
                </a:lnTo>
                <a:lnTo>
                  <a:pt x="1065079" y="678049"/>
                </a:lnTo>
                <a:lnTo>
                  <a:pt x="1019959" y="673175"/>
                </a:lnTo>
                <a:lnTo>
                  <a:pt x="975688" y="668246"/>
                </a:lnTo>
                <a:lnTo>
                  <a:pt x="932273" y="663263"/>
                </a:lnTo>
                <a:lnTo>
                  <a:pt x="889724" y="658227"/>
                </a:lnTo>
                <a:lnTo>
                  <a:pt x="848050" y="653138"/>
                </a:lnTo>
                <a:lnTo>
                  <a:pt x="807260" y="647997"/>
                </a:lnTo>
                <a:lnTo>
                  <a:pt x="767362" y="642805"/>
                </a:lnTo>
                <a:lnTo>
                  <a:pt x="728366" y="637563"/>
                </a:lnTo>
                <a:lnTo>
                  <a:pt x="690280" y="632270"/>
                </a:lnTo>
                <a:lnTo>
                  <a:pt x="616876" y="621540"/>
                </a:lnTo>
                <a:lnTo>
                  <a:pt x="547220" y="610619"/>
                </a:lnTo>
                <a:lnTo>
                  <a:pt x="481383" y="599514"/>
                </a:lnTo>
                <a:lnTo>
                  <a:pt x="419438" y="588230"/>
                </a:lnTo>
                <a:lnTo>
                  <a:pt x="361455" y="576774"/>
                </a:lnTo>
                <a:lnTo>
                  <a:pt x="307504" y="565151"/>
                </a:lnTo>
                <a:lnTo>
                  <a:pt x="257659" y="553367"/>
                </a:lnTo>
                <a:lnTo>
                  <a:pt x="211989" y="541428"/>
                </a:lnTo>
                <a:lnTo>
                  <a:pt x="170566" y="529340"/>
                </a:lnTo>
                <a:lnTo>
                  <a:pt x="133461" y="517108"/>
                </a:lnTo>
                <a:lnTo>
                  <a:pt x="86056" y="498504"/>
                </a:lnTo>
                <a:lnTo>
                  <a:pt x="48767" y="479610"/>
                </a:lnTo>
                <a:lnTo>
                  <a:pt x="15199" y="454001"/>
                </a:lnTo>
                <a:lnTo>
                  <a:pt x="613" y="427958"/>
                </a:lnTo>
                <a:lnTo>
                  <a:pt x="0" y="421386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7145" y="127762"/>
            <a:ext cx="677418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 algn="ctr">
              <a:lnSpc>
                <a:spcPts val="2280"/>
              </a:lnSpc>
              <a:spcBef>
                <a:spcPts val="100"/>
              </a:spcBef>
            </a:pPr>
            <a:r>
              <a:rPr sz="2000" spc="125" dirty="0"/>
              <a:t>UN </a:t>
            </a:r>
            <a:r>
              <a:rPr sz="2000" dirty="0"/>
              <a:t>recommends </a:t>
            </a:r>
            <a:r>
              <a:rPr sz="2000" spc="50" dirty="0"/>
              <a:t>“4 </a:t>
            </a:r>
            <a:r>
              <a:rPr sz="2000" spc="10" dirty="0"/>
              <a:t>levers”</a:t>
            </a:r>
            <a:r>
              <a:rPr sz="2000" spc="-90" dirty="0"/>
              <a:t> </a:t>
            </a:r>
            <a:r>
              <a:rPr sz="2000" spc="55" dirty="0"/>
              <a:t>and  </a:t>
            </a:r>
            <a:endParaRPr sz="2000"/>
          </a:p>
          <a:p>
            <a:pPr algn="ctr">
              <a:lnSpc>
                <a:spcPts val="2280"/>
              </a:lnSpc>
            </a:pPr>
            <a:r>
              <a:rPr sz="2000" spc="10" dirty="0"/>
              <a:t>“6 </a:t>
            </a:r>
            <a:r>
              <a:rPr sz="2000" spc="15" dirty="0"/>
              <a:t>Entry </a:t>
            </a:r>
            <a:r>
              <a:rPr sz="2000" spc="35" dirty="0"/>
              <a:t>Points </a:t>
            </a:r>
            <a:r>
              <a:rPr sz="2000" spc="30" dirty="0"/>
              <a:t>for </a:t>
            </a:r>
            <a:r>
              <a:rPr sz="2000" spc="35" dirty="0"/>
              <a:t>Social </a:t>
            </a:r>
            <a:r>
              <a:rPr sz="2000" spc="150" dirty="0"/>
              <a:t>&amp; </a:t>
            </a:r>
            <a:r>
              <a:rPr sz="2000" spc="20" dirty="0"/>
              <a:t>Economic</a:t>
            </a:r>
            <a:r>
              <a:rPr sz="2000" spc="-114" dirty="0"/>
              <a:t> </a:t>
            </a:r>
            <a:r>
              <a:rPr sz="2000" spc="-10" dirty="0"/>
              <a:t>Transformation”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466344" y="394715"/>
            <a:ext cx="2682240" cy="3547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59326" y="1427484"/>
            <a:ext cx="6042660" cy="39141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085850" algn="just">
              <a:lnSpc>
                <a:spcPct val="100000"/>
              </a:lnSpc>
              <a:spcBef>
                <a:spcPts val="484"/>
              </a:spcBef>
              <a:tabLst>
                <a:tab pos="2839720" algn="l"/>
                <a:tab pos="4683125" algn="l"/>
                <a:tab pos="5506085" algn="l"/>
              </a:tabLst>
            </a:pPr>
            <a:r>
              <a:rPr sz="1050" b="0" dirty="0">
                <a:latin typeface="Noto Sans CJK JP Medium"/>
                <a:cs typeface="Noto Sans CJK JP Medium"/>
              </a:rPr>
              <a:t>人間生活</a:t>
            </a:r>
            <a:r>
              <a:rPr sz="1050" b="0" spc="5" dirty="0">
                <a:latin typeface="Noto Sans CJK JP Medium"/>
                <a:cs typeface="Noto Sans CJK JP Medium"/>
              </a:rPr>
              <a:t>の</a:t>
            </a:r>
            <a:r>
              <a:rPr sz="1050" b="0" dirty="0">
                <a:latin typeface="Noto Sans CJK JP Medium"/>
                <a:cs typeface="Noto Sans CJK JP Medium"/>
              </a:rPr>
              <a:t>      </a:t>
            </a:r>
            <a:r>
              <a:rPr sz="1050" b="0" spc="-65" dirty="0">
                <a:latin typeface="Noto Sans CJK JP Medium"/>
                <a:cs typeface="Noto Sans CJK JP Medium"/>
              </a:rPr>
              <a:t> </a:t>
            </a:r>
            <a:r>
              <a:rPr sz="1575" b="0" spc="7" baseline="-21164" dirty="0">
                <a:latin typeface="Noto Sans CJK JP Medium"/>
                <a:cs typeface="Noto Sans CJK JP Medium"/>
              </a:rPr>
              <a:t>持続可能で</a:t>
            </a:r>
            <a:r>
              <a:rPr sz="1575" b="0" baseline="-21164" dirty="0">
                <a:latin typeface="Noto Sans CJK JP Medium"/>
                <a:cs typeface="Noto Sans CJK JP Medium"/>
              </a:rPr>
              <a:t>       </a:t>
            </a:r>
            <a:r>
              <a:rPr sz="1575" b="0" spc="7" baseline="-7936" dirty="0">
                <a:latin typeface="Noto Sans CJK JP Medium"/>
                <a:cs typeface="Noto Sans CJK JP Medium"/>
              </a:rPr>
              <a:t>持続可能な</a:t>
            </a:r>
            <a:r>
              <a:rPr sz="1575" b="0" baseline="-7936" dirty="0">
                <a:latin typeface="Noto Sans CJK JP Medium"/>
                <a:cs typeface="Noto Sans CJK JP Medium"/>
              </a:rPr>
              <a:t>      </a:t>
            </a:r>
            <a:r>
              <a:rPr sz="1575" b="0" spc="135" baseline="-7936" dirty="0">
                <a:latin typeface="Noto Sans CJK JP Medium"/>
                <a:cs typeface="Noto Sans CJK JP Medium"/>
              </a:rPr>
              <a:t> </a:t>
            </a:r>
            <a:r>
              <a:rPr sz="1575" b="0" spc="7" baseline="10582" dirty="0">
                <a:latin typeface="Noto Sans CJK JP Medium"/>
                <a:cs typeface="Noto Sans CJK JP Medium"/>
              </a:rPr>
              <a:t>エネル</a:t>
            </a:r>
            <a:r>
              <a:rPr sz="1575" b="0" baseline="10582" dirty="0">
                <a:latin typeface="Noto Sans CJK JP Medium"/>
                <a:cs typeface="Noto Sans CJK JP Medium"/>
              </a:rPr>
              <a:t>	</a:t>
            </a:r>
            <a:r>
              <a:rPr sz="1050" b="0" dirty="0">
                <a:latin typeface="Noto Sans CJK JP Medium"/>
                <a:cs typeface="Noto Sans CJK JP Medium"/>
              </a:rPr>
              <a:t>持続</a:t>
            </a:r>
            <a:r>
              <a:rPr sz="1050" b="0" spc="5" dirty="0">
                <a:latin typeface="Noto Sans CJK JP Medium"/>
                <a:cs typeface="Noto Sans CJK JP Medium"/>
              </a:rPr>
              <a:t>可</a:t>
            </a:r>
            <a:r>
              <a:rPr sz="1050" b="0" dirty="0">
                <a:latin typeface="Noto Sans CJK JP Medium"/>
                <a:cs typeface="Noto Sans CJK JP Medium"/>
              </a:rPr>
              <a:t>	</a:t>
            </a:r>
            <a:r>
              <a:rPr sz="1575" b="0" baseline="21164" dirty="0">
                <a:latin typeface="Noto Sans CJK JP Medium"/>
                <a:cs typeface="Noto Sans CJK JP Medium"/>
              </a:rPr>
              <a:t>世界的な </a:t>
            </a:r>
            <a:r>
              <a:rPr sz="1050" b="0" spc="5" dirty="0">
                <a:latin typeface="Noto Sans CJK JP Medium"/>
                <a:cs typeface="Noto Sans CJK JP Medium"/>
              </a:rPr>
              <a:t>質と能力の</a:t>
            </a:r>
            <a:r>
              <a:rPr sz="1050" b="0" dirty="0">
                <a:latin typeface="Noto Sans CJK JP Medium"/>
                <a:cs typeface="Noto Sans CJK JP Medium"/>
              </a:rPr>
              <a:t>      </a:t>
            </a:r>
            <a:r>
              <a:rPr sz="1050" b="0" spc="-60" dirty="0">
                <a:latin typeface="Noto Sans CJK JP Medium"/>
                <a:cs typeface="Noto Sans CJK JP Medium"/>
              </a:rPr>
              <a:t> </a:t>
            </a:r>
            <a:r>
              <a:rPr sz="1575" b="0" baseline="-21164" dirty="0">
                <a:latin typeface="Noto Sans CJK JP Medium"/>
                <a:cs typeface="Noto Sans CJK JP Medium"/>
              </a:rPr>
              <a:t>正当な経</a:t>
            </a:r>
            <a:r>
              <a:rPr sz="1575" b="0" spc="7" baseline="-21164" dirty="0">
                <a:latin typeface="Noto Sans CJK JP Medium"/>
                <a:cs typeface="Noto Sans CJK JP Medium"/>
              </a:rPr>
              <a:t>済</a:t>
            </a:r>
            <a:r>
              <a:rPr sz="1575" b="0" baseline="-21164" dirty="0">
                <a:latin typeface="Noto Sans CJK JP Medium"/>
                <a:cs typeface="Noto Sans CJK JP Medium"/>
              </a:rPr>
              <a:t>       </a:t>
            </a:r>
            <a:r>
              <a:rPr sz="1575" b="0" spc="7" baseline="-7936" dirty="0">
                <a:latin typeface="Noto Sans CJK JP Medium"/>
                <a:cs typeface="Noto Sans CJK JP Medium"/>
              </a:rPr>
              <a:t>食料システ</a:t>
            </a:r>
            <a:r>
              <a:rPr sz="1575" b="0" baseline="-7936" dirty="0">
                <a:latin typeface="Noto Sans CJK JP Medium"/>
                <a:cs typeface="Noto Sans CJK JP Medium"/>
              </a:rPr>
              <a:t>      </a:t>
            </a:r>
            <a:r>
              <a:rPr sz="1575" b="0" spc="135" baseline="-7936" dirty="0">
                <a:latin typeface="Noto Sans CJK JP Medium"/>
                <a:cs typeface="Noto Sans CJK JP Medium"/>
              </a:rPr>
              <a:t> </a:t>
            </a:r>
            <a:r>
              <a:rPr sz="1575" b="0" spc="7" baseline="10582" dirty="0">
                <a:latin typeface="Noto Sans CJK JP Medium"/>
                <a:cs typeface="Noto Sans CJK JP Medium"/>
              </a:rPr>
              <a:t>ギーの脱</a:t>
            </a:r>
            <a:r>
              <a:rPr sz="1575" b="0" baseline="10582" dirty="0">
                <a:latin typeface="Noto Sans CJK JP Medium"/>
                <a:cs typeface="Noto Sans CJK JP Medium"/>
              </a:rPr>
              <a:t>	</a:t>
            </a:r>
            <a:r>
              <a:rPr sz="1050" b="0" spc="5" dirty="0">
                <a:latin typeface="Noto Sans CJK JP Medium"/>
                <a:cs typeface="Noto Sans CJK JP Medium"/>
              </a:rPr>
              <a:t>能な都</a:t>
            </a:r>
            <a:r>
              <a:rPr sz="1050" b="0" dirty="0">
                <a:latin typeface="Noto Sans CJK JP Medium"/>
                <a:cs typeface="Noto Sans CJK JP Medium"/>
              </a:rPr>
              <a:t>	</a:t>
            </a:r>
            <a:r>
              <a:rPr sz="1575" b="0" spc="7" baseline="21164" dirty="0">
                <a:latin typeface="Noto Sans CJK JP Medium"/>
                <a:cs typeface="Noto Sans CJK JP Medium"/>
              </a:rPr>
              <a:t>環境共有 </a:t>
            </a:r>
            <a:r>
              <a:rPr sz="1050" b="0" spc="5" dirty="0">
                <a:latin typeface="Noto Sans CJK JP Medium"/>
                <a:cs typeface="Noto Sans CJK JP Medium"/>
              </a:rPr>
              <a:t>向上</a:t>
            </a:r>
            <a:r>
              <a:rPr sz="1050" b="0" dirty="0">
                <a:latin typeface="Noto Sans CJK JP Medium"/>
                <a:cs typeface="Noto Sans CJK JP Medium"/>
              </a:rPr>
              <a:t>	</a:t>
            </a:r>
            <a:r>
              <a:rPr sz="1575" b="0" spc="7" baseline="-7936" dirty="0">
                <a:latin typeface="Noto Sans CJK JP Medium"/>
                <a:cs typeface="Noto Sans CJK JP Medium"/>
              </a:rPr>
              <a:t>ムと健康的</a:t>
            </a:r>
            <a:r>
              <a:rPr sz="1575" b="0" baseline="-7936" dirty="0">
                <a:latin typeface="Noto Sans CJK JP Medium"/>
                <a:cs typeface="Noto Sans CJK JP Medium"/>
              </a:rPr>
              <a:t>      </a:t>
            </a:r>
            <a:r>
              <a:rPr sz="1575" b="0" spc="135" baseline="-7936" dirty="0">
                <a:latin typeface="Noto Sans CJK JP Medium"/>
                <a:cs typeface="Noto Sans CJK JP Medium"/>
              </a:rPr>
              <a:t> </a:t>
            </a:r>
            <a:r>
              <a:rPr sz="1575" b="0" spc="7" baseline="10582" dirty="0">
                <a:latin typeface="Noto Sans CJK JP Medium"/>
                <a:cs typeface="Noto Sans CJK JP Medium"/>
              </a:rPr>
              <a:t>炭素化と</a:t>
            </a:r>
            <a:r>
              <a:rPr sz="1575" b="0" baseline="10582" dirty="0">
                <a:latin typeface="Noto Sans CJK JP Medium"/>
                <a:cs typeface="Noto Sans CJK JP Medium"/>
              </a:rPr>
              <a:t>	</a:t>
            </a:r>
            <a:r>
              <a:rPr sz="1050" b="0" spc="5" dirty="0">
                <a:latin typeface="Noto Sans CJK JP Medium"/>
                <a:cs typeface="Noto Sans CJK JP Medium"/>
              </a:rPr>
              <a:t>市と周</a:t>
            </a:r>
            <a:r>
              <a:rPr sz="1050" b="0" dirty="0">
                <a:latin typeface="Noto Sans CJK JP Medium"/>
                <a:cs typeface="Noto Sans CJK JP Medium"/>
              </a:rPr>
              <a:t>	</a:t>
            </a:r>
            <a:r>
              <a:rPr sz="1575" b="0" spc="7" baseline="21164" dirty="0">
                <a:latin typeface="Noto Sans CJK JP Medium"/>
                <a:cs typeface="Noto Sans CJK JP Medium"/>
              </a:rPr>
              <a:t>空間の確</a:t>
            </a:r>
            <a:endParaRPr sz="1575" baseline="21164">
              <a:latin typeface="Noto Sans CJK JP Medium"/>
              <a:cs typeface="Noto Sans CJK JP Medium"/>
            </a:endParaRPr>
          </a:p>
          <a:p>
            <a:pPr marL="2839720" algn="just">
              <a:lnSpc>
                <a:spcPts val="1060"/>
              </a:lnSpc>
              <a:tabLst>
                <a:tab pos="3731895" algn="l"/>
                <a:tab pos="4683125" algn="l"/>
                <a:tab pos="5506085" algn="l"/>
              </a:tabLst>
            </a:pPr>
            <a:r>
              <a:rPr sz="1575" b="0" spc="7" baseline="-18518" dirty="0">
                <a:latin typeface="Noto Sans CJK JP Medium"/>
                <a:cs typeface="Noto Sans CJK JP Medium"/>
              </a:rPr>
              <a:t>栄養	</a:t>
            </a:r>
            <a:r>
              <a:rPr sz="1050" b="0" dirty="0">
                <a:latin typeface="Noto Sans CJK JP Medium"/>
                <a:cs typeface="Noto Sans CJK JP Medium"/>
              </a:rPr>
              <a:t>エネ</a:t>
            </a:r>
            <a:r>
              <a:rPr sz="1050" b="0" spc="5" dirty="0">
                <a:latin typeface="Noto Sans CJK JP Medium"/>
                <a:cs typeface="Noto Sans CJK JP Medium"/>
              </a:rPr>
              <a:t>ル	</a:t>
            </a:r>
            <a:r>
              <a:rPr sz="1575" b="0" spc="7" baseline="-10582" dirty="0">
                <a:latin typeface="Noto Sans CJK JP Medium"/>
                <a:cs typeface="Noto Sans CJK JP Medium"/>
              </a:rPr>
              <a:t>辺部の	</a:t>
            </a:r>
            <a:r>
              <a:rPr sz="1575" b="0" spc="7" baseline="10582" dirty="0">
                <a:latin typeface="Noto Sans CJK JP Medium"/>
                <a:cs typeface="Noto Sans CJK JP Medium"/>
              </a:rPr>
              <a:t>保</a:t>
            </a:r>
            <a:endParaRPr sz="1575" baseline="10582">
              <a:latin typeface="Noto Sans CJK JP Medium"/>
              <a:cs typeface="Noto Sans CJK JP Medium"/>
            </a:endParaRPr>
          </a:p>
          <a:p>
            <a:pPr marL="3732529" marR="1083310">
              <a:lnSpc>
                <a:spcPct val="100000"/>
              </a:lnSpc>
              <a:tabLst>
                <a:tab pos="4683125" algn="l"/>
              </a:tabLst>
            </a:pPr>
            <a:r>
              <a:rPr sz="1050" b="0" spc="5" dirty="0">
                <a:latin typeface="Noto Sans CJK JP Medium"/>
                <a:cs typeface="Noto Sans CJK JP Medium"/>
              </a:rPr>
              <a:t>ギーへの	</a:t>
            </a:r>
            <a:r>
              <a:rPr sz="1575" b="0" baseline="-10582" dirty="0">
                <a:latin typeface="Noto Sans CJK JP Medium"/>
                <a:cs typeface="Noto Sans CJK JP Medium"/>
              </a:rPr>
              <a:t>実現 </a:t>
            </a:r>
            <a:r>
              <a:rPr sz="1050" b="0" spc="5" dirty="0">
                <a:latin typeface="Noto Sans CJK JP Medium"/>
                <a:cs typeface="Noto Sans CJK JP Medium"/>
              </a:rPr>
              <a:t>悉皆的な</a:t>
            </a:r>
            <a:endParaRPr sz="1050">
              <a:latin typeface="Noto Sans CJK JP Medium"/>
              <a:cs typeface="Noto Sans CJK JP Medium"/>
            </a:endParaRPr>
          </a:p>
          <a:p>
            <a:pPr marL="6350">
              <a:lnSpc>
                <a:spcPct val="100000"/>
              </a:lnSpc>
              <a:spcBef>
                <a:spcPts val="780"/>
              </a:spcBef>
              <a:tabLst>
                <a:tab pos="3731895" algn="l"/>
              </a:tabLst>
            </a:pPr>
            <a:r>
              <a:rPr sz="1350" b="0" spc="5" dirty="0">
                <a:latin typeface="Noto Sans CJK JP Medium"/>
                <a:cs typeface="Noto Sans CJK JP Medium"/>
              </a:rPr>
              <a:t>ガバナンス	</a:t>
            </a:r>
            <a:r>
              <a:rPr sz="1575" b="0" spc="7" baseline="58201" dirty="0">
                <a:latin typeface="Noto Sans CJK JP Medium"/>
                <a:cs typeface="Noto Sans CJK JP Medium"/>
              </a:rPr>
              <a:t>アクセス</a:t>
            </a:r>
            <a:endParaRPr sz="1575" baseline="58201">
              <a:latin typeface="Noto Sans CJK JP Medium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00">
              <a:latin typeface="Noto Sans CJK JP Medium"/>
              <a:cs typeface="Noto Sans CJK JP Medium"/>
            </a:endParaRPr>
          </a:p>
          <a:p>
            <a:pPr marL="45720">
              <a:lnSpc>
                <a:spcPct val="100000"/>
              </a:lnSpc>
            </a:pPr>
            <a:r>
              <a:rPr sz="1350" b="0" spc="5" dirty="0">
                <a:latin typeface="Noto Sans CJK JP Medium"/>
                <a:cs typeface="Noto Sans CJK JP Medium"/>
              </a:rPr>
              <a:t>経済と</a:t>
            </a:r>
            <a:endParaRPr sz="1350">
              <a:latin typeface="Noto Sans CJK JP Medium"/>
              <a:cs typeface="Noto Sans CJK JP Medium"/>
            </a:endParaRPr>
          </a:p>
          <a:p>
            <a:pPr marL="45720">
              <a:lnSpc>
                <a:spcPct val="100000"/>
              </a:lnSpc>
            </a:pPr>
            <a:r>
              <a:rPr sz="1350" b="0" spc="5" dirty="0">
                <a:latin typeface="Noto Sans CJK JP Medium"/>
                <a:cs typeface="Noto Sans CJK JP Medium"/>
              </a:rPr>
              <a:t>ファイナンス</a:t>
            </a:r>
            <a:endParaRPr sz="1350">
              <a:latin typeface="Noto Sans CJK JP Medium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700">
              <a:latin typeface="Noto Sans CJK JP Medium"/>
              <a:cs typeface="Noto Sans CJK JP Medium"/>
            </a:endParaRPr>
          </a:p>
          <a:p>
            <a:pPr marR="5001260">
              <a:lnSpc>
                <a:spcPct val="100000"/>
              </a:lnSpc>
            </a:pPr>
            <a:r>
              <a:rPr sz="1350" b="0" spc="5" dirty="0">
                <a:latin typeface="Noto Sans CJK JP Medium"/>
                <a:cs typeface="Noto Sans CJK JP Medium"/>
              </a:rPr>
              <a:t>個人と集団 としての行動</a:t>
            </a:r>
            <a:endParaRPr sz="1350">
              <a:latin typeface="Noto Sans CJK JP Medium"/>
              <a:cs typeface="Noto Sans CJK JP Medium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Noto Sans CJK JP Medium"/>
              <a:cs typeface="Noto Sans CJK JP Medium"/>
            </a:endParaRPr>
          </a:p>
          <a:p>
            <a:pPr>
              <a:lnSpc>
                <a:spcPct val="100000"/>
              </a:lnSpc>
            </a:pPr>
            <a:r>
              <a:rPr sz="1350" b="0" spc="5" dirty="0">
                <a:latin typeface="Noto Sans CJK JP Medium"/>
                <a:cs typeface="Noto Sans CJK JP Medium"/>
              </a:rPr>
              <a:t>科学技術</a:t>
            </a:r>
            <a:endParaRPr sz="1350">
              <a:latin typeface="Noto Sans CJK JP Medium"/>
              <a:cs typeface="Noto Sans CJK JP Medium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51732" y="1328927"/>
            <a:ext cx="6543040" cy="3430904"/>
            <a:chOff x="3951732" y="1328927"/>
            <a:chExt cx="6543040" cy="3430904"/>
          </a:xfrm>
        </p:grpSpPr>
        <p:sp>
          <p:nvSpPr>
            <p:cNvPr id="6" name="object 6"/>
            <p:cNvSpPr/>
            <p:nvPr/>
          </p:nvSpPr>
          <p:spPr>
            <a:xfrm>
              <a:off x="4160520" y="3995927"/>
              <a:ext cx="1158240" cy="763905"/>
            </a:xfrm>
            <a:custGeom>
              <a:avLst/>
              <a:gdLst/>
              <a:ahLst/>
              <a:cxnLst/>
              <a:rect l="l" t="t" r="r" b="b"/>
              <a:pathLst>
                <a:path w="1158239" h="763904">
                  <a:moveTo>
                    <a:pt x="1158239" y="0"/>
                  </a:moveTo>
                  <a:lnTo>
                    <a:pt x="0" y="0"/>
                  </a:lnTo>
                  <a:lnTo>
                    <a:pt x="0" y="763524"/>
                  </a:lnTo>
                  <a:lnTo>
                    <a:pt x="1158239" y="763524"/>
                  </a:lnTo>
                  <a:lnTo>
                    <a:pt x="1158239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51732" y="2298191"/>
              <a:ext cx="1127760" cy="680085"/>
            </a:xfrm>
            <a:custGeom>
              <a:avLst/>
              <a:gdLst/>
              <a:ahLst/>
              <a:cxnLst/>
              <a:rect l="l" t="t" r="r" b="b"/>
              <a:pathLst>
                <a:path w="1127760" h="680085">
                  <a:moveTo>
                    <a:pt x="1127760" y="0"/>
                  </a:moveTo>
                  <a:lnTo>
                    <a:pt x="0" y="0"/>
                  </a:lnTo>
                  <a:lnTo>
                    <a:pt x="0" y="679703"/>
                  </a:lnTo>
                  <a:lnTo>
                    <a:pt x="1127760" y="679703"/>
                  </a:lnTo>
                  <a:lnTo>
                    <a:pt x="112776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68140" y="3144011"/>
              <a:ext cx="1158240" cy="763905"/>
            </a:xfrm>
            <a:custGeom>
              <a:avLst/>
              <a:gdLst/>
              <a:ahLst/>
              <a:cxnLst/>
              <a:rect l="l" t="t" r="r" b="b"/>
              <a:pathLst>
                <a:path w="1158239" h="763904">
                  <a:moveTo>
                    <a:pt x="1158239" y="0"/>
                  </a:moveTo>
                  <a:lnTo>
                    <a:pt x="0" y="0"/>
                  </a:lnTo>
                  <a:lnTo>
                    <a:pt x="0" y="763524"/>
                  </a:lnTo>
                  <a:lnTo>
                    <a:pt x="1158239" y="763524"/>
                  </a:lnTo>
                  <a:lnTo>
                    <a:pt x="1158239" y="0"/>
                  </a:lnTo>
                  <a:close/>
                </a:path>
              </a:pathLst>
            </a:custGeom>
            <a:solidFill>
              <a:srgbClr val="FF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79136" y="1328927"/>
              <a:ext cx="5215255" cy="1333500"/>
            </a:xfrm>
            <a:custGeom>
              <a:avLst/>
              <a:gdLst/>
              <a:ahLst/>
              <a:cxnLst/>
              <a:rect l="l" t="t" r="r" b="b"/>
              <a:pathLst>
                <a:path w="5215255" h="1333500">
                  <a:moveTo>
                    <a:pt x="731520" y="0"/>
                  </a:moveTo>
                  <a:lnTo>
                    <a:pt x="0" y="0"/>
                  </a:lnTo>
                  <a:lnTo>
                    <a:pt x="0" y="844296"/>
                  </a:lnTo>
                  <a:lnTo>
                    <a:pt x="731520" y="844296"/>
                  </a:lnTo>
                  <a:lnTo>
                    <a:pt x="731520" y="0"/>
                  </a:lnTo>
                  <a:close/>
                </a:path>
                <a:path w="5215255" h="1333500">
                  <a:moveTo>
                    <a:pt x="1586484" y="140208"/>
                  </a:moveTo>
                  <a:lnTo>
                    <a:pt x="900684" y="140208"/>
                  </a:lnTo>
                  <a:lnTo>
                    <a:pt x="900684" y="691896"/>
                  </a:lnTo>
                  <a:lnTo>
                    <a:pt x="1586484" y="691896"/>
                  </a:lnTo>
                  <a:lnTo>
                    <a:pt x="1586484" y="140208"/>
                  </a:lnTo>
                  <a:close/>
                </a:path>
                <a:path w="5215255" h="1333500">
                  <a:moveTo>
                    <a:pt x="2414016" y="80772"/>
                  </a:moveTo>
                  <a:lnTo>
                    <a:pt x="1728216" y="80772"/>
                  </a:lnTo>
                  <a:lnTo>
                    <a:pt x="1728216" y="819912"/>
                  </a:lnTo>
                  <a:lnTo>
                    <a:pt x="2414016" y="819912"/>
                  </a:lnTo>
                  <a:lnTo>
                    <a:pt x="2414016" y="80772"/>
                  </a:lnTo>
                  <a:close/>
                </a:path>
                <a:path w="5215255" h="1333500">
                  <a:moveTo>
                    <a:pt x="3313176" y="94488"/>
                  </a:moveTo>
                  <a:lnTo>
                    <a:pt x="2627376" y="94488"/>
                  </a:lnTo>
                  <a:lnTo>
                    <a:pt x="2627376" y="1333500"/>
                  </a:lnTo>
                  <a:lnTo>
                    <a:pt x="3313176" y="1333500"/>
                  </a:lnTo>
                  <a:lnTo>
                    <a:pt x="3313176" y="94488"/>
                  </a:lnTo>
                  <a:close/>
                </a:path>
                <a:path w="5215255" h="1333500">
                  <a:moveTo>
                    <a:pt x="4197096" y="94488"/>
                  </a:moveTo>
                  <a:lnTo>
                    <a:pt x="3534156" y="94488"/>
                  </a:lnTo>
                  <a:lnTo>
                    <a:pt x="3534156" y="844296"/>
                  </a:lnTo>
                  <a:lnTo>
                    <a:pt x="4197096" y="844296"/>
                  </a:lnTo>
                  <a:lnTo>
                    <a:pt x="4197096" y="94488"/>
                  </a:lnTo>
                  <a:close/>
                </a:path>
                <a:path w="5215255" h="1333500">
                  <a:moveTo>
                    <a:pt x="5215128" y="39624"/>
                  </a:moveTo>
                  <a:lnTo>
                    <a:pt x="4376928" y="39624"/>
                  </a:lnTo>
                  <a:lnTo>
                    <a:pt x="4376928" y="844296"/>
                  </a:lnTo>
                  <a:lnTo>
                    <a:pt x="5215128" y="844296"/>
                  </a:lnTo>
                  <a:lnTo>
                    <a:pt x="5215128" y="39624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7095" y="4114800"/>
            <a:ext cx="2821305" cy="8534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351790">
              <a:lnSpc>
                <a:spcPct val="100000"/>
              </a:lnSpc>
              <a:spcBef>
                <a:spcPts val="240"/>
              </a:spcBef>
            </a:pPr>
            <a:r>
              <a:rPr sz="1650" b="0" spc="105" dirty="0">
                <a:latin typeface="Noto Sans CJK JP Medium"/>
                <a:cs typeface="Noto Sans CJK JP Medium"/>
              </a:rPr>
              <a:t>UN </a:t>
            </a:r>
            <a:r>
              <a:rPr sz="1650" b="0" spc="15" dirty="0">
                <a:latin typeface="Noto Sans CJK JP Medium"/>
                <a:cs typeface="Noto Sans CJK JP Medium"/>
              </a:rPr>
              <a:t>Global Sustainable  </a:t>
            </a:r>
            <a:r>
              <a:rPr sz="1650" b="0" spc="5" dirty="0">
                <a:latin typeface="Noto Sans CJK JP Medium"/>
                <a:cs typeface="Noto Sans CJK JP Medium"/>
              </a:rPr>
              <a:t>Development </a:t>
            </a:r>
            <a:r>
              <a:rPr sz="1650" b="0" dirty="0">
                <a:latin typeface="Noto Sans CJK JP Medium"/>
                <a:cs typeface="Noto Sans CJK JP Medium"/>
              </a:rPr>
              <a:t>Report  </a:t>
            </a:r>
            <a:r>
              <a:rPr sz="1650" b="0" spc="45" dirty="0">
                <a:latin typeface="Noto Sans CJK JP Medium"/>
                <a:cs typeface="Noto Sans CJK JP Medium"/>
              </a:rPr>
              <a:t>(GSDR）2019</a:t>
            </a:r>
            <a:endParaRPr sz="1650">
              <a:latin typeface="Noto Sans CJK JP Medium"/>
              <a:cs typeface="Noto Sans CJK JP Medium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429380" y="768476"/>
            <a:ext cx="8163559" cy="4728845"/>
            <a:chOff x="3429380" y="768476"/>
            <a:chExt cx="8163559" cy="4728845"/>
          </a:xfrm>
        </p:grpSpPr>
        <p:sp>
          <p:nvSpPr>
            <p:cNvPr id="12" name="object 12"/>
            <p:cNvSpPr/>
            <p:nvPr/>
          </p:nvSpPr>
          <p:spPr>
            <a:xfrm>
              <a:off x="3608831" y="777239"/>
              <a:ext cx="7723631" cy="47137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05656" y="774064"/>
              <a:ext cx="7730490" cy="4720590"/>
            </a:xfrm>
            <a:custGeom>
              <a:avLst/>
              <a:gdLst/>
              <a:ahLst/>
              <a:cxnLst/>
              <a:rect l="l" t="t" r="r" b="b"/>
              <a:pathLst>
                <a:path w="7730490" h="4720590">
                  <a:moveTo>
                    <a:pt x="0" y="4720082"/>
                  </a:moveTo>
                  <a:lnTo>
                    <a:pt x="7729981" y="4720082"/>
                  </a:lnTo>
                  <a:lnTo>
                    <a:pt x="7729981" y="0"/>
                  </a:lnTo>
                  <a:lnTo>
                    <a:pt x="0" y="0"/>
                  </a:lnTo>
                  <a:lnTo>
                    <a:pt x="0" y="4720082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8905" y="778001"/>
              <a:ext cx="8144509" cy="4596765"/>
            </a:xfrm>
            <a:custGeom>
              <a:avLst/>
              <a:gdLst/>
              <a:ahLst/>
              <a:cxnLst/>
              <a:rect l="l" t="t" r="r" b="b"/>
              <a:pathLst>
                <a:path w="8144509" h="4596765">
                  <a:moveTo>
                    <a:pt x="1522476" y="501396"/>
                  </a:moveTo>
                  <a:lnTo>
                    <a:pt x="1536387" y="455131"/>
                  </a:lnTo>
                  <a:lnTo>
                    <a:pt x="1564613" y="421198"/>
                  </a:lnTo>
                  <a:lnTo>
                    <a:pt x="1607518" y="388007"/>
                  </a:lnTo>
                  <a:lnTo>
                    <a:pt x="1644023" y="366331"/>
                  </a:lnTo>
                  <a:lnTo>
                    <a:pt x="1686671" y="345043"/>
                  </a:lnTo>
                  <a:lnTo>
                    <a:pt x="1735309" y="324165"/>
                  </a:lnTo>
                  <a:lnTo>
                    <a:pt x="1789786" y="303721"/>
                  </a:lnTo>
                  <a:lnTo>
                    <a:pt x="1849950" y="283734"/>
                  </a:lnTo>
                  <a:lnTo>
                    <a:pt x="1915646" y="264227"/>
                  </a:lnTo>
                  <a:lnTo>
                    <a:pt x="1986724" y="245224"/>
                  </a:lnTo>
                  <a:lnTo>
                    <a:pt x="2024234" y="235918"/>
                  </a:lnTo>
                  <a:lnTo>
                    <a:pt x="2063031" y="226746"/>
                  </a:lnTo>
                  <a:lnTo>
                    <a:pt x="2103098" y="217712"/>
                  </a:lnTo>
                  <a:lnTo>
                    <a:pt x="2144415" y="208818"/>
                  </a:lnTo>
                  <a:lnTo>
                    <a:pt x="2186963" y="200067"/>
                  </a:lnTo>
                  <a:lnTo>
                    <a:pt x="2230723" y="191463"/>
                  </a:lnTo>
                  <a:lnTo>
                    <a:pt x="2275676" y="183007"/>
                  </a:lnTo>
                  <a:lnTo>
                    <a:pt x="2321802" y="174703"/>
                  </a:lnTo>
                  <a:lnTo>
                    <a:pt x="2369084" y="166553"/>
                  </a:lnTo>
                  <a:lnTo>
                    <a:pt x="2417502" y="158561"/>
                  </a:lnTo>
                  <a:lnTo>
                    <a:pt x="2467036" y="150730"/>
                  </a:lnTo>
                  <a:lnTo>
                    <a:pt x="2517668" y="143062"/>
                  </a:lnTo>
                  <a:lnTo>
                    <a:pt x="2569378" y="135560"/>
                  </a:lnTo>
                  <a:lnTo>
                    <a:pt x="2622149" y="128227"/>
                  </a:lnTo>
                  <a:lnTo>
                    <a:pt x="2675960" y="121066"/>
                  </a:lnTo>
                  <a:lnTo>
                    <a:pt x="2730792" y="114080"/>
                  </a:lnTo>
                  <a:lnTo>
                    <a:pt x="2786627" y="107271"/>
                  </a:lnTo>
                  <a:lnTo>
                    <a:pt x="2843445" y="100644"/>
                  </a:lnTo>
                  <a:lnTo>
                    <a:pt x="2901228" y="94200"/>
                  </a:lnTo>
                  <a:lnTo>
                    <a:pt x="2959956" y="87942"/>
                  </a:lnTo>
                  <a:lnTo>
                    <a:pt x="3019611" y="81874"/>
                  </a:lnTo>
                  <a:lnTo>
                    <a:pt x="3080172" y="75998"/>
                  </a:lnTo>
                  <a:lnTo>
                    <a:pt x="3141622" y="70316"/>
                  </a:lnTo>
                  <a:lnTo>
                    <a:pt x="3203941" y="64833"/>
                  </a:lnTo>
                  <a:lnTo>
                    <a:pt x="3267110" y="59551"/>
                  </a:lnTo>
                  <a:lnTo>
                    <a:pt x="3331111" y="54472"/>
                  </a:lnTo>
                  <a:lnTo>
                    <a:pt x="3395923" y="49601"/>
                  </a:lnTo>
                  <a:lnTo>
                    <a:pt x="3461528" y="44938"/>
                  </a:lnTo>
                  <a:lnTo>
                    <a:pt x="3527908" y="40488"/>
                  </a:lnTo>
                  <a:lnTo>
                    <a:pt x="3595042" y="36253"/>
                  </a:lnTo>
                  <a:lnTo>
                    <a:pt x="3662912" y="32237"/>
                  </a:lnTo>
                  <a:lnTo>
                    <a:pt x="3731499" y="28441"/>
                  </a:lnTo>
                  <a:lnTo>
                    <a:pt x="3800783" y="24870"/>
                  </a:lnTo>
                  <a:lnTo>
                    <a:pt x="3870746" y="21525"/>
                  </a:lnTo>
                  <a:lnTo>
                    <a:pt x="3941369" y="18410"/>
                  </a:lnTo>
                  <a:lnTo>
                    <a:pt x="4012633" y="15528"/>
                  </a:lnTo>
                  <a:lnTo>
                    <a:pt x="4084518" y="12881"/>
                  </a:lnTo>
                  <a:lnTo>
                    <a:pt x="4157006" y="10472"/>
                  </a:lnTo>
                  <a:lnTo>
                    <a:pt x="4230077" y="8305"/>
                  </a:lnTo>
                  <a:lnTo>
                    <a:pt x="4303712" y="6382"/>
                  </a:lnTo>
                  <a:lnTo>
                    <a:pt x="4377893" y="4706"/>
                  </a:lnTo>
                  <a:lnTo>
                    <a:pt x="4452601" y="3280"/>
                  </a:lnTo>
                  <a:lnTo>
                    <a:pt x="4527815" y="2107"/>
                  </a:lnTo>
                  <a:lnTo>
                    <a:pt x="4603518" y="1189"/>
                  </a:lnTo>
                  <a:lnTo>
                    <a:pt x="4679690" y="530"/>
                  </a:lnTo>
                  <a:lnTo>
                    <a:pt x="4756312" y="133"/>
                  </a:lnTo>
                  <a:lnTo>
                    <a:pt x="4833366" y="0"/>
                  </a:lnTo>
                  <a:lnTo>
                    <a:pt x="4910419" y="133"/>
                  </a:lnTo>
                  <a:lnTo>
                    <a:pt x="4987041" y="530"/>
                  </a:lnTo>
                  <a:lnTo>
                    <a:pt x="5063213" y="1189"/>
                  </a:lnTo>
                  <a:lnTo>
                    <a:pt x="5138916" y="2107"/>
                  </a:lnTo>
                  <a:lnTo>
                    <a:pt x="5214130" y="3280"/>
                  </a:lnTo>
                  <a:lnTo>
                    <a:pt x="5288838" y="4706"/>
                  </a:lnTo>
                  <a:lnTo>
                    <a:pt x="5363019" y="6382"/>
                  </a:lnTo>
                  <a:lnTo>
                    <a:pt x="5436654" y="8305"/>
                  </a:lnTo>
                  <a:lnTo>
                    <a:pt x="5509725" y="10472"/>
                  </a:lnTo>
                  <a:lnTo>
                    <a:pt x="5582213" y="12881"/>
                  </a:lnTo>
                  <a:lnTo>
                    <a:pt x="5654098" y="15528"/>
                  </a:lnTo>
                  <a:lnTo>
                    <a:pt x="5725362" y="18410"/>
                  </a:lnTo>
                  <a:lnTo>
                    <a:pt x="5795985" y="21525"/>
                  </a:lnTo>
                  <a:lnTo>
                    <a:pt x="5865948" y="24870"/>
                  </a:lnTo>
                  <a:lnTo>
                    <a:pt x="5935232" y="28441"/>
                  </a:lnTo>
                  <a:lnTo>
                    <a:pt x="6003819" y="32237"/>
                  </a:lnTo>
                  <a:lnTo>
                    <a:pt x="6071689" y="36253"/>
                  </a:lnTo>
                  <a:lnTo>
                    <a:pt x="6138823" y="40488"/>
                  </a:lnTo>
                  <a:lnTo>
                    <a:pt x="6205203" y="44938"/>
                  </a:lnTo>
                  <a:lnTo>
                    <a:pt x="6270808" y="49601"/>
                  </a:lnTo>
                  <a:lnTo>
                    <a:pt x="6335620" y="54472"/>
                  </a:lnTo>
                  <a:lnTo>
                    <a:pt x="6399621" y="59551"/>
                  </a:lnTo>
                  <a:lnTo>
                    <a:pt x="6462790" y="64833"/>
                  </a:lnTo>
                  <a:lnTo>
                    <a:pt x="6525109" y="70316"/>
                  </a:lnTo>
                  <a:lnTo>
                    <a:pt x="6586559" y="75998"/>
                  </a:lnTo>
                  <a:lnTo>
                    <a:pt x="6647120" y="81874"/>
                  </a:lnTo>
                  <a:lnTo>
                    <a:pt x="6706775" y="87942"/>
                  </a:lnTo>
                  <a:lnTo>
                    <a:pt x="6765503" y="94200"/>
                  </a:lnTo>
                  <a:lnTo>
                    <a:pt x="6823286" y="100644"/>
                  </a:lnTo>
                  <a:lnTo>
                    <a:pt x="6880104" y="107271"/>
                  </a:lnTo>
                  <a:lnTo>
                    <a:pt x="6935939" y="114080"/>
                  </a:lnTo>
                  <a:lnTo>
                    <a:pt x="6990771" y="121066"/>
                  </a:lnTo>
                  <a:lnTo>
                    <a:pt x="7044582" y="128227"/>
                  </a:lnTo>
                  <a:lnTo>
                    <a:pt x="7097353" y="135560"/>
                  </a:lnTo>
                  <a:lnTo>
                    <a:pt x="7149063" y="143062"/>
                  </a:lnTo>
                  <a:lnTo>
                    <a:pt x="7199695" y="150730"/>
                  </a:lnTo>
                  <a:lnTo>
                    <a:pt x="7249229" y="158561"/>
                  </a:lnTo>
                  <a:lnTo>
                    <a:pt x="7297647" y="166553"/>
                  </a:lnTo>
                  <a:lnTo>
                    <a:pt x="7344929" y="174703"/>
                  </a:lnTo>
                  <a:lnTo>
                    <a:pt x="7391055" y="183007"/>
                  </a:lnTo>
                  <a:lnTo>
                    <a:pt x="7436008" y="191463"/>
                  </a:lnTo>
                  <a:lnTo>
                    <a:pt x="7479768" y="200067"/>
                  </a:lnTo>
                  <a:lnTo>
                    <a:pt x="7522316" y="208818"/>
                  </a:lnTo>
                  <a:lnTo>
                    <a:pt x="7563633" y="217712"/>
                  </a:lnTo>
                  <a:lnTo>
                    <a:pt x="7603700" y="226746"/>
                  </a:lnTo>
                  <a:lnTo>
                    <a:pt x="7642497" y="235918"/>
                  </a:lnTo>
                  <a:lnTo>
                    <a:pt x="7680007" y="245224"/>
                  </a:lnTo>
                  <a:lnTo>
                    <a:pt x="7751085" y="264227"/>
                  </a:lnTo>
                  <a:lnTo>
                    <a:pt x="7816781" y="283734"/>
                  </a:lnTo>
                  <a:lnTo>
                    <a:pt x="7876945" y="303721"/>
                  </a:lnTo>
                  <a:lnTo>
                    <a:pt x="7931422" y="324165"/>
                  </a:lnTo>
                  <a:lnTo>
                    <a:pt x="7980060" y="345043"/>
                  </a:lnTo>
                  <a:lnTo>
                    <a:pt x="8022708" y="366331"/>
                  </a:lnTo>
                  <a:lnTo>
                    <a:pt x="8059213" y="388007"/>
                  </a:lnTo>
                  <a:lnTo>
                    <a:pt x="8102118" y="421198"/>
                  </a:lnTo>
                  <a:lnTo>
                    <a:pt x="8130344" y="455131"/>
                  </a:lnTo>
                  <a:lnTo>
                    <a:pt x="8144256" y="501396"/>
                  </a:lnTo>
                  <a:lnTo>
                    <a:pt x="8143377" y="513062"/>
                  </a:lnTo>
                  <a:lnTo>
                    <a:pt x="8122598" y="559048"/>
                  </a:lnTo>
                  <a:lnTo>
                    <a:pt x="8089422" y="592743"/>
                  </a:lnTo>
                  <a:lnTo>
                    <a:pt x="8041738" y="625669"/>
                  </a:lnTo>
                  <a:lnTo>
                    <a:pt x="8002142" y="647154"/>
                  </a:lnTo>
                  <a:lnTo>
                    <a:pt x="7956480" y="668240"/>
                  </a:lnTo>
                  <a:lnTo>
                    <a:pt x="7904903" y="688904"/>
                  </a:lnTo>
                  <a:lnTo>
                    <a:pt x="7847564" y="709122"/>
                  </a:lnTo>
                  <a:lnTo>
                    <a:pt x="7784615" y="728872"/>
                  </a:lnTo>
                  <a:lnTo>
                    <a:pt x="7716209" y="748130"/>
                  </a:lnTo>
                  <a:lnTo>
                    <a:pt x="7642497" y="766873"/>
                  </a:lnTo>
                  <a:lnTo>
                    <a:pt x="7603700" y="776045"/>
                  </a:lnTo>
                  <a:lnTo>
                    <a:pt x="7563633" y="785079"/>
                  </a:lnTo>
                  <a:lnTo>
                    <a:pt x="7522316" y="793973"/>
                  </a:lnTo>
                  <a:lnTo>
                    <a:pt x="7479768" y="802724"/>
                  </a:lnTo>
                  <a:lnTo>
                    <a:pt x="7436008" y="811328"/>
                  </a:lnTo>
                  <a:lnTo>
                    <a:pt x="7391055" y="819784"/>
                  </a:lnTo>
                  <a:lnTo>
                    <a:pt x="7344929" y="828088"/>
                  </a:lnTo>
                  <a:lnTo>
                    <a:pt x="7297647" y="836238"/>
                  </a:lnTo>
                  <a:lnTo>
                    <a:pt x="7249229" y="844230"/>
                  </a:lnTo>
                  <a:lnTo>
                    <a:pt x="7199695" y="852061"/>
                  </a:lnTo>
                  <a:lnTo>
                    <a:pt x="7149063" y="859729"/>
                  </a:lnTo>
                  <a:lnTo>
                    <a:pt x="7097353" y="867231"/>
                  </a:lnTo>
                  <a:lnTo>
                    <a:pt x="7044582" y="874564"/>
                  </a:lnTo>
                  <a:lnTo>
                    <a:pt x="6990771" y="881725"/>
                  </a:lnTo>
                  <a:lnTo>
                    <a:pt x="6935939" y="888711"/>
                  </a:lnTo>
                  <a:lnTo>
                    <a:pt x="6880104" y="895520"/>
                  </a:lnTo>
                  <a:lnTo>
                    <a:pt x="6823286" y="902147"/>
                  </a:lnTo>
                  <a:lnTo>
                    <a:pt x="6765503" y="908591"/>
                  </a:lnTo>
                  <a:lnTo>
                    <a:pt x="6706775" y="914849"/>
                  </a:lnTo>
                  <a:lnTo>
                    <a:pt x="6647120" y="920917"/>
                  </a:lnTo>
                  <a:lnTo>
                    <a:pt x="6586559" y="926793"/>
                  </a:lnTo>
                  <a:lnTo>
                    <a:pt x="6525109" y="932475"/>
                  </a:lnTo>
                  <a:lnTo>
                    <a:pt x="6462790" y="937958"/>
                  </a:lnTo>
                  <a:lnTo>
                    <a:pt x="6399621" y="943240"/>
                  </a:lnTo>
                  <a:lnTo>
                    <a:pt x="6335620" y="948319"/>
                  </a:lnTo>
                  <a:lnTo>
                    <a:pt x="6270808" y="953190"/>
                  </a:lnTo>
                  <a:lnTo>
                    <a:pt x="6205203" y="957853"/>
                  </a:lnTo>
                  <a:lnTo>
                    <a:pt x="6138823" y="962303"/>
                  </a:lnTo>
                  <a:lnTo>
                    <a:pt x="6071689" y="966538"/>
                  </a:lnTo>
                  <a:lnTo>
                    <a:pt x="6003819" y="970554"/>
                  </a:lnTo>
                  <a:lnTo>
                    <a:pt x="5935232" y="974350"/>
                  </a:lnTo>
                  <a:lnTo>
                    <a:pt x="5865948" y="977921"/>
                  </a:lnTo>
                  <a:lnTo>
                    <a:pt x="5795985" y="981266"/>
                  </a:lnTo>
                  <a:lnTo>
                    <a:pt x="5725362" y="984381"/>
                  </a:lnTo>
                  <a:lnTo>
                    <a:pt x="5654098" y="987263"/>
                  </a:lnTo>
                  <a:lnTo>
                    <a:pt x="5582213" y="989910"/>
                  </a:lnTo>
                  <a:lnTo>
                    <a:pt x="5509725" y="992319"/>
                  </a:lnTo>
                  <a:lnTo>
                    <a:pt x="5436654" y="994486"/>
                  </a:lnTo>
                  <a:lnTo>
                    <a:pt x="5363019" y="996409"/>
                  </a:lnTo>
                  <a:lnTo>
                    <a:pt x="5288838" y="998085"/>
                  </a:lnTo>
                  <a:lnTo>
                    <a:pt x="5214130" y="999511"/>
                  </a:lnTo>
                  <a:lnTo>
                    <a:pt x="5138916" y="1000684"/>
                  </a:lnTo>
                  <a:lnTo>
                    <a:pt x="5063213" y="1001602"/>
                  </a:lnTo>
                  <a:lnTo>
                    <a:pt x="4987041" y="1002261"/>
                  </a:lnTo>
                  <a:lnTo>
                    <a:pt x="4910419" y="1002658"/>
                  </a:lnTo>
                  <a:lnTo>
                    <a:pt x="4833366" y="1002792"/>
                  </a:lnTo>
                  <a:lnTo>
                    <a:pt x="4756312" y="1002658"/>
                  </a:lnTo>
                  <a:lnTo>
                    <a:pt x="4679690" y="1002261"/>
                  </a:lnTo>
                  <a:lnTo>
                    <a:pt x="4603518" y="1001602"/>
                  </a:lnTo>
                  <a:lnTo>
                    <a:pt x="4527815" y="1000684"/>
                  </a:lnTo>
                  <a:lnTo>
                    <a:pt x="4452601" y="999511"/>
                  </a:lnTo>
                  <a:lnTo>
                    <a:pt x="4377893" y="998085"/>
                  </a:lnTo>
                  <a:lnTo>
                    <a:pt x="4303712" y="996409"/>
                  </a:lnTo>
                  <a:lnTo>
                    <a:pt x="4230077" y="994486"/>
                  </a:lnTo>
                  <a:lnTo>
                    <a:pt x="4157006" y="992319"/>
                  </a:lnTo>
                  <a:lnTo>
                    <a:pt x="4084518" y="989910"/>
                  </a:lnTo>
                  <a:lnTo>
                    <a:pt x="4012633" y="987263"/>
                  </a:lnTo>
                  <a:lnTo>
                    <a:pt x="3941369" y="984381"/>
                  </a:lnTo>
                  <a:lnTo>
                    <a:pt x="3870746" y="981266"/>
                  </a:lnTo>
                  <a:lnTo>
                    <a:pt x="3800783" y="977921"/>
                  </a:lnTo>
                  <a:lnTo>
                    <a:pt x="3731499" y="974350"/>
                  </a:lnTo>
                  <a:lnTo>
                    <a:pt x="3662912" y="970554"/>
                  </a:lnTo>
                  <a:lnTo>
                    <a:pt x="3595042" y="966538"/>
                  </a:lnTo>
                  <a:lnTo>
                    <a:pt x="3527908" y="962303"/>
                  </a:lnTo>
                  <a:lnTo>
                    <a:pt x="3461528" y="957853"/>
                  </a:lnTo>
                  <a:lnTo>
                    <a:pt x="3395923" y="953190"/>
                  </a:lnTo>
                  <a:lnTo>
                    <a:pt x="3331111" y="948319"/>
                  </a:lnTo>
                  <a:lnTo>
                    <a:pt x="3267110" y="943240"/>
                  </a:lnTo>
                  <a:lnTo>
                    <a:pt x="3203941" y="937958"/>
                  </a:lnTo>
                  <a:lnTo>
                    <a:pt x="3141622" y="932475"/>
                  </a:lnTo>
                  <a:lnTo>
                    <a:pt x="3080172" y="926793"/>
                  </a:lnTo>
                  <a:lnTo>
                    <a:pt x="3019611" y="920917"/>
                  </a:lnTo>
                  <a:lnTo>
                    <a:pt x="2959956" y="914849"/>
                  </a:lnTo>
                  <a:lnTo>
                    <a:pt x="2901228" y="908591"/>
                  </a:lnTo>
                  <a:lnTo>
                    <a:pt x="2843445" y="902147"/>
                  </a:lnTo>
                  <a:lnTo>
                    <a:pt x="2786627" y="895520"/>
                  </a:lnTo>
                  <a:lnTo>
                    <a:pt x="2730792" y="888711"/>
                  </a:lnTo>
                  <a:lnTo>
                    <a:pt x="2675960" y="881725"/>
                  </a:lnTo>
                  <a:lnTo>
                    <a:pt x="2622149" y="874564"/>
                  </a:lnTo>
                  <a:lnTo>
                    <a:pt x="2569378" y="867231"/>
                  </a:lnTo>
                  <a:lnTo>
                    <a:pt x="2517668" y="859729"/>
                  </a:lnTo>
                  <a:lnTo>
                    <a:pt x="2467036" y="852061"/>
                  </a:lnTo>
                  <a:lnTo>
                    <a:pt x="2417502" y="844230"/>
                  </a:lnTo>
                  <a:lnTo>
                    <a:pt x="2369084" y="836238"/>
                  </a:lnTo>
                  <a:lnTo>
                    <a:pt x="2321802" y="828088"/>
                  </a:lnTo>
                  <a:lnTo>
                    <a:pt x="2275676" y="819784"/>
                  </a:lnTo>
                  <a:lnTo>
                    <a:pt x="2230723" y="811328"/>
                  </a:lnTo>
                  <a:lnTo>
                    <a:pt x="2186963" y="802724"/>
                  </a:lnTo>
                  <a:lnTo>
                    <a:pt x="2144415" y="793973"/>
                  </a:lnTo>
                  <a:lnTo>
                    <a:pt x="2103098" y="785079"/>
                  </a:lnTo>
                  <a:lnTo>
                    <a:pt x="2063031" y="776045"/>
                  </a:lnTo>
                  <a:lnTo>
                    <a:pt x="2024234" y="766873"/>
                  </a:lnTo>
                  <a:lnTo>
                    <a:pt x="1986724" y="757567"/>
                  </a:lnTo>
                  <a:lnTo>
                    <a:pt x="1915646" y="738564"/>
                  </a:lnTo>
                  <a:lnTo>
                    <a:pt x="1849950" y="719057"/>
                  </a:lnTo>
                  <a:lnTo>
                    <a:pt x="1789786" y="699070"/>
                  </a:lnTo>
                  <a:lnTo>
                    <a:pt x="1735309" y="678626"/>
                  </a:lnTo>
                  <a:lnTo>
                    <a:pt x="1686671" y="657748"/>
                  </a:lnTo>
                  <a:lnTo>
                    <a:pt x="1644023" y="636460"/>
                  </a:lnTo>
                  <a:lnTo>
                    <a:pt x="1607518" y="614784"/>
                  </a:lnTo>
                  <a:lnTo>
                    <a:pt x="1564613" y="581593"/>
                  </a:lnTo>
                  <a:lnTo>
                    <a:pt x="1536387" y="547660"/>
                  </a:lnTo>
                  <a:lnTo>
                    <a:pt x="1522476" y="501396"/>
                  </a:lnTo>
                  <a:close/>
                </a:path>
                <a:path w="8144509" h="4596765">
                  <a:moveTo>
                    <a:pt x="0" y="2570226"/>
                  </a:moveTo>
                  <a:lnTo>
                    <a:pt x="457" y="2505908"/>
                  </a:lnTo>
                  <a:lnTo>
                    <a:pt x="1821" y="2442090"/>
                  </a:lnTo>
                  <a:lnTo>
                    <a:pt x="4078" y="2378802"/>
                  </a:lnTo>
                  <a:lnTo>
                    <a:pt x="7213" y="2316072"/>
                  </a:lnTo>
                  <a:lnTo>
                    <a:pt x="11215" y="2253932"/>
                  </a:lnTo>
                  <a:lnTo>
                    <a:pt x="16068" y="2192409"/>
                  </a:lnTo>
                  <a:lnTo>
                    <a:pt x="21760" y="2131535"/>
                  </a:lnTo>
                  <a:lnTo>
                    <a:pt x="28276" y="2071339"/>
                  </a:lnTo>
                  <a:lnTo>
                    <a:pt x="35604" y="2011850"/>
                  </a:lnTo>
                  <a:lnTo>
                    <a:pt x="43730" y="1953098"/>
                  </a:lnTo>
                  <a:lnTo>
                    <a:pt x="52640" y="1895113"/>
                  </a:lnTo>
                  <a:lnTo>
                    <a:pt x="62321" y="1837924"/>
                  </a:lnTo>
                  <a:lnTo>
                    <a:pt x="72759" y="1781561"/>
                  </a:lnTo>
                  <a:lnTo>
                    <a:pt x="83940" y="1726055"/>
                  </a:lnTo>
                  <a:lnTo>
                    <a:pt x="95851" y="1671433"/>
                  </a:lnTo>
                  <a:lnTo>
                    <a:pt x="108479" y="1617727"/>
                  </a:lnTo>
                  <a:lnTo>
                    <a:pt x="121809" y="1564965"/>
                  </a:lnTo>
                  <a:lnTo>
                    <a:pt x="135829" y="1513178"/>
                  </a:lnTo>
                  <a:lnTo>
                    <a:pt x="150525" y="1462395"/>
                  </a:lnTo>
                  <a:lnTo>
                    <a:pt x="165883" y="1412646"/>
                  </a:lnTo>
                  <a:lnTo>
                    <a:pt x="181889" y="1363961"/>
                  </a:lnTo>
                  <a:lnTo>
                    <a:pt x="198531" y="1316368"/>
                  </a:lnTo>
                  <a:lnTo>
                    <a:pt x="215794" y="1269898"/>
                  </a:lnTo>
                  <a:lnTo>
                    <a:pt x="233665" y="1224581"/>
                  </a:lnTo>
                  <a:lnTo>
                    <a:pt x="252130" y="1180446"/>
                  </a:lnTo>
                  <a:lnTo>
                    <a:pt x="271176" y="1137523"/>
                  </a:lnTo>
                  <a:lnTo>
                    <a:pt x="290790" y="1095841"/>
                  </a:lnTo>
                  <a:lnTo>
                    <a:pt x="310957" y="1055430"/>
                  </a:lnTo>
                  <a:lnTo>
                    <a:pt x="331664" y="1016320"/>
                  </a:lnTo>
                  <a:lnTo>
                    <a:pt x="352898" y="978541"/>
                  </a:lnTo>
                  <a:lnTo>
                    <a:pt x="374645" y="942122"/>
                  </a:lnTo>
                  <a:lnTo>
                    <a:pt x="396892" y="907093"/>
                  </a:lnTo>
                  <a:lnTo>
                    <a:pt x="419624" y="873483"/>
                  </a:lnTo>
                  <a:lnTo>
                    <a:pt x="442829" y="841322"/>
                  </a:lnTo>
                  <a:lnTo>
                    <a:pt x="466492" y="810641"/>
                  </a:lnTo>
                  <a:lnTo>
                    <a:pt x="515141" y="753832"/>
                  </a:lnTo>
                  <a:lnTo>
                    <a:pt x="565463" y="703296"/>
                  </a:lnTo>
                  <a:lnTo>
                    <a:pt x="617349" y="659268"/>
                  </a:lnTo>
                  <a:lnTo>
                    <a:pt x="670690" y="621986"/>
                  </a:lnTo>
                  <a:lnTo>
                    <a:pt x="725378" y="591688"/>
                  </a:lnTo>
                  <a:lnTo>
                    <a:pt x="781305" y="568611"/>
                  </a:lnTo>
                  <a:lnTo>
                    <a:pt x="838362" y="552992"/>
                  </a:lnTo>
                  <a:lnTo>
                    <a:pt x="896441" y="545069"/>
                  </a:lnTo>
                  <a:lnTo>
                    <a:pt x="925830" y="544068"/>
                  </a:lnTo>
                  <a:lnTo>
                    <a:pt x="955218" y="545069"/>
                  </a:lnTo>
                  <a:lnTo>
                    <a:pt x="1013297" y="552992"/>
                  </a:lnTo>
                  <a:lnTo>
                    <a:pt x="1070354" y="568611"/>
                  </a:lnTo>
                  <a:lnTo>
                    <a:pt x="1126281" y="591688"/>
                  </a:lnTo>
                  <a:lnTo>
                    <a:pt x="1180969" y="621986"/>
                  </a:lnTo>
                  <a:lnTo>
                    <a:pt x="1234310" y="659268"/>
                  </a:lnTo>
                  <a:lnTo>
                    <a:pt x="1286196" y="703296"/>
                  </a:lnTo>
                  <a:lnTo>
                    <a:pt x="1336518" y="753832"/>
                  </a:lnTo>
                  <a:lnTo>
                    <a:pt x="1385167" y="810641"/>
                  </a:lnTo>
                  <a:lnTo>
                    <a:pt x="1408830" y="841322"/>
                  </a:lnTo>
                  <a:lnTo>
                    <a:pt x="1432035" y="873483"/>
                  </a:lnTo>
                  <a:lnTo>
                    <a:pt x="1454767" y="907093"/>
                  </a:lnTo>
                  <a:lnTo>
                    <a:pt x="1477014" y="942122"/>
                  </a:lnTo>
                  <a:lnTo>
                    <a:pt x="1498761" y="978541"/>
                  </a:lnTo>
                  <a:lnTo>
                    <a:pt x="1519995" y="1016320"/>
                  </a:lnTo>
                  <a:lnTo>
                    <a:pt x="1540702" y="1055430"/>
                  </a:lnTo>
                  <a:lnTo>
                    <a:pt x="1560869" y="1095841"/>
                  </a:lnTo>
                  <a:lnTo>
                    <a:pt x="1580483" y="1137523"/>
                  </a:lnTo>
                  <a:lnTo>
                    <a:pt x="1599529" y="1180446"/>
                  </a:lnTo>
                  <a:lnTo>
                    <a:pt x="1617994" y="1224581"/>
                  </a:lnTo>
                  <a:lnTo>
                    <a:pt x="1635865" y="1269898"/>
                  </a:lnTo>
                  <a:lnTo>
                    <a:pt x="1653128" y="1316368"/>
                  </a:lnTo>
                  <a:lnTo>
                    <a:pt x="1669770" y="1363961"/>
                  </a:lnTo>
                  <a:lnTo>
                    <a:pt x="1685776" y="1412646"/>
                  </a:lnTo>
                  <a:lnTo>
                    <a:pt x="1701134" y="1462395"/>
                  </a:lnTo>
                  <a:lnTo>
                    <a:pt x="1715830" y="1513178"/>
                  </a:lnTo>
                  <a:lnTo>
                    <a:pt x="1729850" y="1564965"/>
                  </a:lnTo>
                  <a:lnTo>
                    <a:pt x="1743180" y="1617727"/>
                  </a:lnTo>
                  <a:lnTo>
                    <a:pt x="1755808" y="1671433"/>
                  </a:lnTo>
                  <a:lnTo>
                    <a:pt x="1767719" y="1726055"/>
                  </a:lnTo>
                  <a:lnTo>
                    <a:pt x="1778900" y="1781561"/>
                  </a:lnTo>
                  <a:lnTo>
                    <a:pt x="1789338" y="1837924"/>
                  </a:lnTo>
                  <a:lnTo>
                    <a:pt x="1799019" y="1895113"/>
                  </a:lnTo>
                  <a:lnTo>
                    <a:pt x="1807929" y="1953098"/>
                  </a:lnTo>
                  <a:lnTo>
                    <a:pt x="1816055" y="2011850"/>
                  </a:lnTo>
                  <a:lnTo>
                    <a:pt x="1823383" y="2071339"/>
                  </a:lnTo>
                  <a:lnTo>
                    <a:pt x="1829899" y="2131535"/>
                  </a:lnTo>
                  <a:lnTo>
                    <a:pt x="1835591" y="2192409"/>
                  </a:lnTo>
                  <a:lnTo>
                    <a:pt x="1840444" y="2253932"/>
                  </a:lnTo>
                  <a:lnTo>
                    <a:pt x="1844446" y="2316072"/>
                  </a:lnTo>
                  <a:lnTo>
                    <a:pt x="1847581" y="2378802"/>
                  </a:lnTo>
                  <a:lnTo>
                    <a:pt x="1849838" y="2442090"/>
                  </a:lnTo>
                  <a:lnTo>
                    <a:pt x="1851202" y="2505908"/>
                  </a:lnTo>
                  <a:lnTo>
                    <a:pt x="1851660" y="2570226"/>
                  </a:lnTo>
                  <a:lnTo>
                    <a:pt x="1851202" y="2634543"/>
                  </a:lnTo>
                  <a:lnTo>
                    <a:pt x="1849838" y="2698361"/>
                  </a:lnTo>
                  <a:lnTo>
                    <a:pt x="1847581" y="2761649"/>
                  </a:lnTo>
                  <a:lnTo>
                    <a:pt x="1844446" y="2824379"/>
                  </a:lnTo>
                  <a:lnTo>
                    <a:pt x="1840444" y="2886519"/>
                  </a:lnTo>
                  <a:lnTo>
                    <a:pt x="1835591" y="2948042"/>
                  </a:lnTo>
                  <a:lnTo>
                    <a:pt x="1829899" y="3008916"/>
                  </a:lnTo>
                  <a:lnTo>
                    <a:pt x="1823383" y="3069112"/>
                  </a:lnTo>
                  <a:lnTo>
                    <a:pt x="1816055" y="3128601"/>
                  </a:lnTo>
                  <a:lnTo>
                    <a:pt x="1807929" y="3187353"/>
                  </a:lnTo>
                  <a:lnTo>
                    <a:pt x="1799019" y="3245338"/>
                  </a:lnTo>
                  <a:lnTo>
                    <a:pt x="1789338" y="3302527"/>
                  </a:lnTo>
                  <a:lnTo>
                    <a:pt x="1778900" y="3358890"/>
                  </a:lnTo>
                  <a:lnTo>
                    <a:pt x="1767719" y="3414396"/>
                  </a:lnTo>
                  <a:lnTo>
                    <a:pt x="1755808" y="3469018"/>
                  </a:lnTo>
                  <a:lnTo>
                    <a:pt x="1743180" y="3522724"/>
                  </a:lnTo>
                  <a:lnTo>
                    <a:pt x="1729850" y="3575486"/>
                  </a:lnTo>
                  <a:lnTo>
                    <a:pt x="1715830" y="3627273"/>
                  </a:lnTo>
                  <a:lnTo>
                    <a:pt x="1701134" y="3678056"/>
                  </a:lnTo>
                  <a:lnTo>
                    <a:pt x="1685776" y="3727805"/>
                  </a:lnTo>
                  <a:lnTo>
                    <a:pt x="1669770" y="3776490"/>
                  </a:lnTo>
                  <a:lnTo>
                    <a:pt x="1653128" y="3824083"/>
                  </a:lnTo>
                  <a:lnTo>
                    <a:pt x="1635865" y="3870553"/>
                  </a:lnTo>
                  <a:lnTo>
                    <a:pt x="1617994" y="3915870"/>
                  </a:lnTo>
                  <a:lnTo>
                    <a:pt x="1599529" y="3960005"/>
                  </a:lnTo>
                  <a:lnTo>
                    <a:pt x="1580483" y="4002928"/>
                  </a:lnTo>
                  <a:lnTo>
                    <a:pt x="1560869" y="4044610"/>
                  </a:lnTo>
                  <a:lnTo>
                    <a:pt x="1540702" y="4085021"/>
                  </a:lnTo>
                  <a:lnTo>
                    <a:pt x="1519995" y="4124131"/>
                  </a:lnTo>
                  <a:lnTo>
                    <a:pt x="1498761" y="4161910"/>
                  </a:lnTo>
                  <a:lnTo>
                    <a:pt x="1477014" y="4198329"/>
                  </a:lnTo>
                  <a:lnTo>
                    <a:pt x="1454767" y="4233358"/>
                  </a:lnTo>
                  <a:lnTo>
                    <a:pt x="1432035" y="4266968"/>
                  </a:lnTo>
                  <a:lnTo>
                    <a:pt x="1408830" y="4299129"/>
                  </a:lnTo>
                  <a:lnTo>
                    <a:pt x="1385167" y="4329810"/>
                  </a:lnTo>
                  <a:lnTo>
                    <a:pt x="1336518" y="4386619"/>
                  </a:lnTo>
                  <a:lnTo>
                    <a:pt x="1286196" y="4437155"/>
                  </a:lnTo>
                  <a:lnTo>
                    <a:pt x="1234310" y="4481183"/>
                  </a:lnTo>
                  <a:lnTo>
                    <a:pt x="1180969" y="4518465"/>
                  </a:lnTo>
                  <a:lnTo>
                    <a:pt x="1126281" y="4548763"/>
                  </a:lnTo>
                  <a:lnTo>
                    <a:pt x="1070354" y="4571840"/>
                  </a:lnTo>
                  <a:lnTo>
                    <a:pt x="1013297" y="4587459"/>
                  </a:lnTo>
                  <a:lnTo>
                    <a:pt x="955218" y="4595382"/>
                  </a:lnTo>
                  <a:lnTo>
                    <a:pt x="925830" y="4596384"/>
                  </a:lnTo>
                  <a:lnTo>
                    <a:pt x="896441" y="4595382"/>
                  </a:lnTo>
                  <a:lnTo>
                    <a:pt x="838362" y="4587459"/>
                  </a:lnTo>
                  <a:lnTo>
                    <a:pt x="781305" y="4571840"/>
                  </a:lnTo>
                  <a:lnTo>
                    <a:pt x="725378" y="4548763"/>
                  </a:lnTo>
                  <a:lnTo>
                    <a:pt x="670690" y="4518465"/>
                  </a:lnTo>
                  <a:lnTo>
                    <a:pt x="617349" y="4481183"/>
                  </a:lnTo>
                  <a:lnTo>
                    <a:pt x="565463" y="4437155"/>
                  </a:lnTo>
                  <a:lnTo>
                    <a:pt x="515141" y="4386619"/>
                  </a:lnTo>
                  <a:lnTo>
                    <a:pt x="466492" y="4329810"/>
                  </a:lnTo>
                  <a:lnTo>
                    <a:pt x="442829" y="4299129"/>
                  </a:lnTo>
                  <a:lnTo>
                    <a:pt x="419624" y="4266968"/>
                  </a:lnTo>
                  <a:lnTo>
                    <a:pt x="396892" y="4233358"/>
                  </a:lnTo>
                  <a:lnTo>
                    <a:pt x="374645" y="4198329"/>
                  </a:lnTo>
                  <a:lnTo>
                    <a:pt x="352898" y="4161910"/>
                  </a:lnTo>
                  <a:lnTo>
                    <a:pt x="331664" y="4124131"/>
                  </a:lnTo>
                  <a:lnTo>
                    <a:pt x="310957" y="4085021"/>
                  </a:lnTo>
                  <a:lnTo>
                    <a:pt x="290790" y="4044610"/>
                  </a:lnTo>
                  <a:lnTo>
                    <a:pt x="271176" y="4002928"/>
                  </a:lnTo>
                  <a:lnTo>
                    <a:pt x="252130" y="3960005"/>
                  </a:lnTo>
                  <a:lnTo>
                    <a:pt x="233665" y="3915870"/>
                  </a:lnTo>
                  <a:lnTo>
                    <a:pt x="215794" y="3870553"/>
                  </a:lnTo>
                  <a:lnTo>
                    <a:pt x="198531" y="3824083"/>
                  </a:lnTo>
                  <a:lnTo>
                    <a:pt x="181889" y="3776490"/>
                  </a:lnTo>
                  <a:lnTo>
                    <a:pt x="165883" y="3727805"/>
                  </a:lnTo>
                  <a:lnTo>
                    <a:pt x="150525" y="3678056"/>
                  </a:lnTo>
                  <a:lnTo>
                    <a:pt x="135829" y="3627273"/>
                  </a:lnTo>
                  <a:lnTo>
                    <a:pt x="121809" y="3575486"/>
                  </a:lnTo>
                  <a:lnTo>
                    <a:pt x="108479" y="3522724"/>
                  </a:lnTo>
                  <a:lnTo>
                    <a:pt x="95851" y="3469018"/>
                  </a:lnTo>
                  <a:lnTo>
                    <a:pt x="83940" y="3414396"/>
                  </a:lnTo>
                  <a:lnTo>
                    <a:pt x="72759" y="3358890"/>
                  </a:lnTo>
                  <a:lnTo>
                    <a:pt x="62321" y="3302527"/>
                  </a:lnTo>
                  <a:lnTo>
                    <a:pt x="52640" y="3245338"/>
                  </a:lnTo>
                  <a:lnTo>
                    <a:pt x="43730" y="3187353"/>
                  </a:lnTo>
                  <a:lnTo>
                    <a:pt x="35604" y="3128601"/>
                  </a:lnTo>
                  <a:lnTo>
                    <a:pt x="28276" y="3069112"/>
                  </a:lnTo>
                  <a:lnTo>
                    <a:pt x="21760" y="3008916"/>
                  </a:lnTo>
                  <a:lnTo>
                    <a:pt x="16068" y="2948042"/>
                  </a:lnTo>
                  <a:lnTo>
                    <a:pt x="11215" y="2886519"/>
                  </a:lnTo>
                  <a:lnTo>
                    <a:pt x="7213" y="2824379"/>
                  </a:lnTo>
                  <a:lnTo>
                    <a:pt x="4078" y="2761649"/>
                  </a:lnTo>
                  <a:lnTo>
                    <a:pt x="1821" y="2698361"/>
                  </a:lnTo>
                  <a:lnTo>
                    <a:pt x="457" y="2634543"/>
                  </a:lnTo>
                  <a:lnTo>
                    <a:pt x="0" y="2570226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076446" y="5559297"/>
            <a:ext cx="6342380" cy="456565"/>
            <a:chOff x="4076446" y="5559297"/>
            <a:chExt cx="6342380" cy="456565"/>
          </a:xfrm>
        </p:grpSpPr>
        <p:sp>
          <p:nvSpPr>
            <p:cNvPr id="16" name="object 16"/>
            <p:cNvSpPr/>
            <p:nvPr/>
          </p:nvSpPr>
          <p:spPr>
            <a:xfrm>
              <a:off x="4082796" y="5565647"/>
              <a:ext cx="6329680" cy="443865"/>
            </a:xfrm>
            <a:custGeom>
              <a:avLst/>
              <a:gdLst/>
              <a:ahLst/>
              <a:cxnLst/>
              <a:rect l="l" t="t" r="r" b="b"/>
              <a:pathLst>
                <a:path w="6329680" h="443864">
                  <a:moveTo>
                    <a:pt x="6255258" y="0"/>
                  </a:moveTo>
                  <a:lnTo>
                    <a:pt x="73913" y="0"/>
                  </a:lnTo>
                  <a:lnTo>
                    <a:pt x="45166" y="5809"/>
                  </a:lnTo>
                  <a:lnTo>
                    <a:pt x="21669" y="21650"/>
                  </a:lnTo>
                  <a:lnTo>
                    <a:pt x="5816" y="45144"/>
                  </a:lnTo>
                  <a:lnTo>
                    <a:pt x="0" y="73913"/>
                  </a:lnTo>
                  <a:lnTo>
                    <a:pt x="0" y="369569"/>
                  </a:lnTo>
                  <a:lnTo>
                    <a:pt x="5816" y="398339"/>
                  </a:lnTo>
                  <a:lnTo>
                    <a:pt x="21669" y="421833"/>
                  </a:lnTo>
                  <a:lnTo>
                    <a:pt x="45166" y="437674"/>
                  </a:lnTo>
                  <a:lnTo>
                    <a:pt x="73913" y="443483"/>
                  </a:lnTo>
                  <a:lnTo>
                    <a:pt x="6255258" y="443483"/>
                  </a:lnTo>
                  <a:lnTo>
                    <a:pt x="6284005" y="437674"/>
                  </a:lnTo>
                  <a:lnTo>
                    <a:pt x="6307502" y="421833"/>
                  </a:lnTo>
                  <a:lnTo>
                    <a:pt x="6323355" y="398339"/>
                  </a:lnTo>
                  <a:lnTo>
                    <a:pt x="6329172" y="369569"/>
                  </a:lnTo>
                  <a:lnTo>
                    <a:pt x="6329172" y="73913"/>
                  </a:lnTo>
                  <a:lnTo>
                    <a:pt x="6323355" y="45144"/>
                  </a:lnTo>
                  <a:lnTo>
                    <a:pt x="6307502" y="21650"/>
                  </a:lnTo>
                  <a:lnTo>
                    <a:pt x="6284005" y="5809"/>
                  </a:lnTo>
                  <a:lnTo>
                    <a:pt x="6255258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82796" y="5565647"/>
              <a:ext cx="6329680" cy="443865"/>
            </a:xfrm>
            <a:custGeom>
              <a:avLst/>
              <a:gdLst/>
              <a:ahLst/>
              <a:cxnLst/>
              <a:rect l="l" t="t" r="r" b="b"/>
              <a:pathLst>
                <a:path w="6329680" h="443864">
                  <a:moveTo>
                    <a:pt x="0" y="73913"/>
                  </a:moveTo>
                  <a:lnTo>
                    <a:pt x="5816" y="45144"/>
                  </a:lnTo>
                  <a:lnTo>
                    <a:pt x="21669" y="21650"/>
                  </a:lnTo>
                  <a:lnTo>
                    <a:pt x="45166" y="5809"/>
                  </a:lnTo>
                  <a:lnTo>
                    <a:pt x="73913" y="0"/>
                  </a:lnTo>
                  <a:lnTo>
                    <a:pt x="6255258" y="0"/>
                  </a:lnTo>
                  <a:lnTo>
                    <a:pt x="6284005" y="5809"/>
                  </a:lnTo>
                  <a:lnTo>
                    <a:pt x="6307502" y="21650"/>
                  </a:lnTo>
                  <a:lnTo>
                    <a:pt x="6323355" y="45144"/>
                  </a:lnTo>
                  <a:lnTo>
                    <a:pt x="6329172" y="73913"/>
                  </a:lnTo>
                  <a:lnTo>
                    <a:pt x="6329172" y="369569"/>
                  </a:lnTo>
                  <a:lnTo>
                    <a:pt x="6323355" y="398339"/>
                  </a:lnTo>
                  <a:lnTo>
                    <a:pt x="6307502" y="421833"/>
                  </a:lnTo>
                  <a:lnTo>
                    <a:pt x="6284005" y="437674"/>
                  </a:lnTo>
                  <a:lnTo>
                    <a:pt x="6255258" y="443483"/>
                  </a:lnTo>
                  <a:lnTo>
                    <a:pt x="73913" y="443483"/>
                  </a:lnTo>
                  <a:lnTo>
                    <a:pt x="45166" y="437674"/>
                  </a:lnTo>
                  <a:lnTo>
                    <a:pt x="21669" y="421833"/>
                  </a:lnTo>
                  <a:lnTo>
                    <a:pt x="5816" y="398339"/>
                  </a:lnTo>
                  <a:lnTo>
                    <a:pt x="0" y="369569"/>
                  </a:lnTo>
                  <a:lnTo>
                    <a:pt x="0" y="7391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183507" y="5620308"/>
            <a:ext cx="6100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Medium"/>
                <a:cs typeface="Noto Sans CJK JP Medium"/>
              </a:rPr>
              <a:t>Scale</a:t>
            </a:r>
            <a:r>
              <a:rPr sz="1800" b="0" spc="35" dirty="0">
                <a:latin typeface="Noto Sans CJK JP Medium"/>
                <a:cs typeface="Noto Sans CJK JP Medium"/>
              </a:rPr>
              <a:t>: </a:t>
            </a:r>
            <a:r>
              <a:rPr sz="1800" b="0" spc="15" dirty="0">
                <a:latin typeface="Noto Sans CJK JP Medium"/>
                <a:cs typeface="Noto Sans CJK JP Medium"/>
              </a:rPr>
              <a:t>Global </a:t>
            </a:r>
            <a:r>
              <a:rPr sz="1800" b="0" spc="130" dirty="0">
                <a:latin typeface="Noto Sans CJK JP Medium"/>
                <a:cs typeface="Noto Sans CJK JP Medium"/>
              </a:rPr>
              <a:t>- </a:t>
            </a:r>
            <a:r>
              <a:rPr sz="1800" b="0" spc="15" dirty="0">
                <a:latin typeface="Noto Sans CJK JP Medium"/>
                <a:cs typeface="Noto Sans CJK JP Medium"/>
              </a:rPr>
              <a:t>Regional </a:t>
            </a:r>
            <a:r>
              <a:rPr sz="1800" b="0" spc="130" dirty="0">
                <a:latin typeface="Noto Sans CJK JP Medium"/>
                <a:cs typeface="Noto Sans CJK JP Medium"/>
              </a:rPr>
              <a:t>- </a:t>
            </a:r>
            <a:r>
              <a:rPr sz="1800" b="0" spc="10" dirty="0">
                <a:latin typeface="Noto Sans CJK JP Medium"/>
                <a:cs typeface="Noto Sans CJK JP Medium"/>
              </a:rPr>
              <a:t>National </a:t>
            </a:r>
            <a:r>
              <a:rPr sz="1800" b="0" spc="130" dirty="0">
                <a:latin typeface="Noto Sans CJK JP Medium"/>
                <a:cs typeface="Noto Sans CJK JP Medium"/>
              </a:rPr>
              <a:t>-</a:t>
            </a:r>
            <a:r>
              <a:rPr sz="1800" b="0" spc="50" dirty="0">
                <a:latin typeface="Noto Sans CJK JP Medium"/>
                <a:cs typeface="Noto Sans CJK JP Medium"/>
              </a:rPr>
              <a:t> </a:t>
            </a:r>
            <a:r>
              <a:rPr sz="1800" b="0" spc="15" dirty="0">
                <a:latin typeface="Noto Sans CJK JP Medium"/>
                <a:cs typeface="Noto Sans CJK JP Medium"/>
              </a:rPr>
              <a:t>Local/subnational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97326" y="6072885"/>
            <a:ext cx="8392160" cy="695960"/>
            <a:chOff x="3497326" y="6072885"/>
            <a:chExt cx="8392160" cy="695960"/>
          </a:xfrm>
        </p:grpSpPr>
        <p:sp>
          <p:nvSpPr>
            <p:cNvPr id="20" name="object 20"/>
            <p:cNvSpPr/>
            <p:nvPr/>
          </p:nvSpPr>
          <p:spPr>
            <a:xfrm>
              <a:off x="3503676" y="6079235"/>
              <a:ext cx="8379459" cy="683260"/>
            </a:xfrm>
            <a:custGeom>
              <a:avLst/>
              <a:gdLst/>
              <a:ahLst/>
              <a:cxnLst/>
              <a:rect l="l" t="t" r="r" b="b"/>
              <a:pathLst>
                <a:path w="8379459" h="683259">
                  <a:moveTo>
                    <a:pt x="8265159" y="0"/>
                  </a:moveTo>
                  <a:lnTo>
                    <a:pt x="113791" y="0"/>
                  </a:lnTo>
                  <a:lnTo>
                    <a:pt x="69490" y="8941"/>
                  </a:lnTo>
                  <a:lnTo>
                    <a:pt x="33321" y="33326"/>
                  </a:lnTo>
                  <a:lnTo>
                    <a:pt x="8939" y="69496"/>
                  </a:lnTo>
                  <a:lnTo>
                    <a:pt x="0" y="113791"/>
                  </a:lnTo>
                  <a:lnTo>
                    <a:pt x="0" y="568960"/>
                  </a:lnTo>
                  <a:lnTo>
                    <a:pt x="8939" y="613250"/>
                  </a:lnTo>
                  <a:lnTo>
                    <a:pt x="33321" y="649420"/>
                  </a:lnTo>
                  <a:lnTo>
                    <a:pt x="69490" y="673807"/>
                  </a:lnTo>
                  <a:lnTo>
                    <a:pt x="113791" y="682750"/>
                  </a:lnTo>
                  <a:lnTo>
                    <a:pt x="8265159" y="682750"/>
                  </a:lnTo>
                  <a:lnTo>
                    <a:pt x="8309461" y="673807"/>
                  </a:lnTo>
                  <a:lnTo>
                    <a:pt x="8345630" y="649420"/>
                  </a:lnTo>
                  <a:lnTo>
                    <a:pt x="8370012" y="613250"/>
                  </a:lnTo>
                  <a:lnTo>
                    <a:pt x="8378952" y="568960"/>
                  </a:lnTo>
                  <a:lnTo>
                    <a:pt x="8378952" y="113791"/>
                  </a:lnTo>
                  <a:lnTo>
                    <a:pt x="8370012" y="69496"/>
                  </a:lnTo>
                  <a:lnTo>
                    <a:pt x="8345630" y="33326"/>
                  </a:lnTo>
                  <a:lnTo>
                    <a:pt x="8309461" y="8941"/>
                  </a:lnTo>
                  <a:lnTo>
                    <a:pt x="8265159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03676" y="6079235"/>
              <a:ext cx="8379459" cy="683260"/>
            </a:xfrm>
            <a:custGeom>
              <a:avLst/>
              <a:gdLst/>
              <a:ahLst/>
              <a:cxnLst/>
              <a:rect l="l" t="t" r="r" b="b"/>
              <a:pathLst>
                <a:path w="8379459" h="683259">
                  <a:moveTo>
                    <a:pt x="0" y="113791"/>
                  </a:moveTo>
                  <a:lnTo>
                    <a:pt x="8939" y="69496"/>
                  </a:lnTo>
                  <a:lnTo>
                    <a:pt x="33321" y="33326"/>
                  </a:lnTo>
                  <a:lnTo>
                    <a:pt x="69490" y="8941"/>
                  </a:lnTo>
                  <a:lnTo>
                    <a:pt x="113791" y="0"/>
                  </a:lnTo>
                  <a:lnTo>
                    <a:pt x="8265159" y="0"/>
                  </a:lnTo>
                  <a:lnTo>
                    <a:pt x="8309461" y="8941"/>
                  </a:lnTo>
                  <a:lnTo>
                    <a:pt x="8345630" y="33326"/>
                  </a:lnTo>
                  <a:lnTo>
                    <a:pt x="8370012" y="69496"/>
                  </a:lnTo>
                  <a:lnTo>
                    <a:pt x="8378952" y="113791"/>
                  </a:lnTo>
                  <a:lnTo>
                    <a:pt x="8378952" y="568960"/>
                  </a:lnTo>
                  <a:lnTo>
                    <a:pt x="8370012" y="613250"/>
                  </a:lnTo>
                  <a:lnTo>
                    <a:pt x="8345630" y="649420"/>
                  </a:lnTo>
                  <a:lnTo>
                    <a:pt x="8309461" y="673807"/>
                  </a:lnTo>
                  <a:lnTo>
                    <a:pt x="8265159" y="682750"/>
                  </a:lnTo>
                  <a:lnTo>
                    <a:pt x="113791" y="682750"/>
                  </a:lnTo>
                  <a:lnTo>
                    <a:pt x="69490" y="673807"/>
                  </a:lnTo>
                  <a:lnTo>
                    <a:pt x="33321" y="649420"/>
                  </a:lnTo>
                  <a:lnTo>
                    <a:pt x="8939" y="613250"/>
                  </a:lnTo>
                  <a:lnTo>
                    <a:pt x="0" y="568960"/>
                  </a:lnTo>
                  <a:lnTo>
                    <a:pt x="0" y="11379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615690" y="6122009"/>
            <a:ext cx="81648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u="sng" spc="2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Lacking </a:t>
            </a:r>
            <a:r>
              <a:rPr sz="1800" b="0" u="sng" spc="-1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important </a:t>
            </a:r>
            <a:r>
              <a:rPr sz="1800" b="0" u="sng" spc="1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items </a:t>
            </a:r>
            <a:r>
              <a:rPr sz="1800" b="0" u="sng" spc="-5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for </a:t>
            </a:r>
            <a:r>
              <a:rPr sz="1800" b="0" u="sng" spc="90" dirty="0">
                <a:uFill>
                  <a:solidFill>
                    <a:srgbClr val="000000"/>
                  </a:solidFill>
                </a:uFill>
                <a:latin typeface="Noto Sans CJK JP Medium"/>
                <a:cs typeface="Noto Sans CJK JP Medium"/>
              </a:rPr>
              <a:t>SDGs: </a:t>
            </a:r>
            <a:r>
              <a:rPr sz="1800" b="0" spc="-10" dirty="0">
                <a:latin typeface="Noto Sans CJK JP Medium"/>
                <a:cs typeface="Noto Sans CJK JP Medium"/>
              </a:rPr>
              <a:t>①military </a:t>
            </a:r>
            <a:r>
              <a:rPr sz="1800" b="0" spc="25" dirty="0">
                <a:latin typeface="Noto Sans CJK JP Medium"/>
                <a:cs typeface="Noto Sans CJK JP Medium"/>
              </a:rPr>
              <a:t>conflicts ②stock </a:t>
            </a:r>
            <a:r>
              <a:rPr sz="1800" b="0" spc="10" dirty="0">
                <a:latin typeface="Noto Sans CJK JP Medium"/>
                <a:cs typeface="Noto Sans CJK JP Medium"/>
              </a:rPr>
              <a:t>farmer</a:t>
            </a:r>
            <a:r>
              <a:rPr sz="1800" b="0" spc="260" dirty="0">
                <a:latin typeface="Noto Sans CJK JP Medium"/>
                <a:cs typeface="Noto Sans CJK JP Medium"/>
              </a:rPr>
              <a:t> </a:t>
            </a:r>
            <a:r>
              <a:rPr sz="1800" b="0" spc="40" dirty="0">
                <a:latin typeface="Noto Sans CJK JP Medium"/>
                <a:cs typeface="Noto Sans CJK JP Medium"/>
              </a:rPr>
              <a:t>, </a:t>
            </a:r>
            <a:endParaRPr sz="1800">
              <a:latin typeface="Noto Sans CJK JP Medium"/>
              <a:cs typeface="Noto Sans CJK JP Medium"/>
            </a:endParaRPr>
          </a:p>
          <a:p>
            <a:pPr marL="12700">
              <a:lnSpc>
                <a:spcPct val="100000"/>
              </a:lnSpc>
            </a:pPr>
            <a:r>
              <a:rPr sz="1800" b="0" spc="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③Spiritual </a:t>
            </a:r>
            <a:r>
              <a:rPr sz="1800" b="0" spc="25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values </a:t>
            </a:r>
            <a:r>
              <a:rPr sz="1800" b="0" spc="4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, </a:t>
            </a:r>
            <a:r>
              <a:rPr sz="1800" b="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④Culture</a:t>
            </a:r>
            <a:r>
              <a:rPr sz="1800" b="0" dirty="0">
                <a:latin typeface="Noto Sans CJK JP Medium"/>
                <a:cs typeface="Noto Sans CJK JP Medium"/>
              </a:rPr>
              <a:t>, </a:t>
            </a:r>
            <a:r>
              <a:rPr sz="1800" b="0" spc="5" dirty="0">
                <a:latin typeface="Noto Sans CJK JP Medium"/>
                <a:cs typeface="Noto Sans CJK JP Medium"/>
              </a:rPr>
              <a:t>⑤drug </a:t>
            </a:r>
            <a:r>
              <a:rPr sz="1800" b="0" spc="-15" dirty="0">
                <a:latin typeface="Noto Sans CJK JP Medium"/>
                <a:cs typeface="Noto Sans CJK JP Medium"/>
              </a:rPr>
              <a:t>⑥animal </a:t>
            </a:r>
            <a:r>
              <a:rPr sz="1800" b="0" spc="15" dirty="0">
                <a:latin typeface="Noto Sans CJK JP Medium"/>
                <a:cs typeface="Noto Sans CJK JP Medium"/>
              </a:rPr>
              <a:t>welfare, </a:t>
            </a:r>
            <a:r>
              <a:rPr sz="1800" b="0" spc="25" dirty="0">
                <a:latin typeface="Noto Sans CJK JP Medium"/>
                <a:cs typeface="Noto Sans CJK JP Medium"/>
              </a:rPr>
              <a:t>⑦gene</a:t>
            </a:r>
            <a:r>
              <a:rPr sz="1800" b="0" spc="320" dirty="0">
                <a:latin typeface="Noto Sans CJK JP Medium"/>
                <a:cs typeface="Noto Sans CJK JP Medium"/>
              </a:rPr>
              <a:t> </a:t>
            </a:r>
            <a:r>
              <a:rPr sz="1800" b="0" spc="10" dirty="0">
                <a:latin typeface="Noto Sans CJK JP Medium"/>
                <a:cs typeface="Noto Sans CJK JP Medium"/>
              </a:rPr>
              <a:t>editing </a:t>
            </a:r>
            <a:endParaRPr sz="1800">
              <a:latin typeface="Noto Sans CJK JP Medium"/>
              <a:cs typeface="Noto Sans CJK JP Medium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00430" y="5278882"/>
            <a:ext cx="1451610" cy="643890"/>
            <a:chOff x="900430" y="5278882"/>
            <a:chExt cx="1451610" cy="643890"/>
          </a:xfrm>
        </p:grpSpPr>
        <p:sp>
          <p:nvSpPr>
            <p:cNvPr id="24" name="object 24"/>
            <p:cNvSpPr/>
            <p:nvPr/>
          </p:nvSpPr>
          <p:spPr>
            <a:xfrm>
              <a:off x="906780" y="5285232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60" h="631189">
                  <a:moveTo>
                    <a:pt x="341375" y="0"/>
                  </a:moveTo>
                  <a:lnTo>
                    <a:pt x="290931" y="3420"/>
                  </a:lnTo>
                  <a:lnTo>
                    <a:pt x="242784" y="13355"/>
                  </a:lnTo>
                  <a:lnTo>
                    <a:pt x="197462" y="29317"/>
                  </a:lnTo>
                  <a:lnTo>
                    <a:pt x="155495" y="50819"/>
                  </a:lnTo>
                  <a:lnTo>
                    <a:pt x="117410" y="77373"/>
                  </a:lnTo>
                  <a:lnTo>
                    <a:pt x="83735" y="108491"/>
                  </a:lnTo>
                  <a:lnTo>
                    <a:pt x="54999" y="143685"/>
                  </a:lnTo>
                  <a:lnTo>
                    <a:pt x="31729" y="182467"/>
                  </a:lnTo>
                  <a:lnTo>
                    <a:pt x="14453" y="224350"/>
                  </a:lnTo>
                  <a:lnTo>
                    <a:pt x="3701" y="268846"/>
                  </a:lnTo>
                  <a:lnTo>
                    <a:pt x="0" y="315468"/>
                  </a:lnTo>
                  <a:lnTo>
                    <a:pt x="3701" y="362086"/>
                  </a:lnTo>
                  <a:lnTo>
                    <a:pt x="14453" y="406580"/>
                  </a:lnTo>
                  <a:lnTo>
                    <a:pt x="31729" y="448462"/>
                  </a:lnTo>
                  <a:lnTo>
                    <a:pt x="54999" y="487245"/>
                  </a:lnTo>
                  <a:lnTo>
                    <a:pt x="83735" y="522439"/>
                  </a:lnTo>
                  <a:lnTo>
                    <a:pt x="117410" y="553558"/>
                  </a:lnTo>
                  <a:lnTo>
                    <a:pt x="155495" y="580112"/>
                  </a:lnTo>
                  <a:lnTo>
                    <a:pt x="197462" y="601616"/>
                  </a:lnTo>
                  <a:lnTo>
                    <a:pt x="242784" y="617579"/>
                  </a:lnTo>
                  <a:lnTo>
                    <a:pt x="290931" y="627515"/>
                  </a:lnTo>
                  <a:lnTo>
                    <a:pt x="341375" y="630936"/>
                  </a:lnTo>
                  <a:lnTo>
                    <a:pt x="391835" y="627515"/>
                  </a:lnTo>
                  <a:lnTo>
                    <a:pt x="439991" y="617579"/>
                  </a:lnTo>
                  <a:lnTo>
                    <a:pt x="485316" y="601616"/>
                  </a:lnTo>
                  <a:lnTo>
                    <a:pt x="527284" y="580112"/>
                  </a:lnTo>
                  <a:lnTo>
                    <a:pt x="565367" y="553558"/>
                  </a:lnTo>
                  <a:lnTo>
                    <a:pt x="599037" y="522439"/>
                  </a:lnTo>
                  <a:lnTo>
                    <a:pt x="627768" y="487245"/>
                  </a:lnTo>
                  <a:lnTo>
                    <a:pt x="651033" y="448462"/>
                  </a:lnTo>
                  <a:lnTo>
                    <a:pt x="668303" y="406580"/>
                  </a:lnTo>
                  <a:lnTo>
                    <a:pt x="679051" y="362086"/>
                  </a:lnTo>
                  <a:lnTo>
                    <a:pt x="682751" y="315468"/>
                  </a:lnTo>
                  <a:lnTo>
                    <a:pt x="679051" y="268846"/>
                  </a:lnTo>
                  <a:lnTo>
                    <a:pt x="668303" y="224350"/>
                  </a:lnTo>
                  <a:lnTo>
                    <a:pt x="651033" y="182467"/>
                  </a:lnTo>
                  <a:lnTo>
                    <a:pt x="627768" y="143685"/>
                  </a:lnTo>
                  <a:lnTo>
                    <a:pt x="599037" y="108491"/>
                  </a:lnTo>
                  <a:lnTo>
                    <a:pt x="565367" y="77373"/>
                  </a:lnTo>
                  <a:lnTo>
                    <a:pt x="527284" y="50819"/>
                  </a:lnTo>
                  <a:lnTo>
                    <a:pt x="485316" y="29317"/>
                  </a:lnTo>
                  <a:lnTo>
                    <a:pt x="439991" y="13355"/>
                  </a:lnTo>
                  <a:lnTo>
                    <a:pt x="391835" y="3420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06780" y="5285232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60" h="631189">
                  <a:moveTo>
                    <a:pt x="0" y="315468"/>
                  </a:moveTo>
                  <a:lnTo>
                    <a:pt x="3701" y="268846"/>
                  </a:lnTo>
                  <a:lnTo>
                    <a:pt x="14453" y="224350"/>
                  </a:lnTo>
                  <a:lnTo>
                    <a:pt x="31729" y="182467"/>
                  </a:lnTo>
                  <a:lnTo>
                    <a:pt x="54999" y="143685"/>
                  </a:lnTo>
                  <a:lnTo>
                    <a:pt x="83735" y="108491"/>
                  </a:lnTo>
                  <a:lnTo>
                    <a:pt x="117410" y="77373"/>
                  </a:lnTo>
                  <a:lnTo>
                    <a:pt x="155495" y="50819"/>
                  </a:lnTo>
                  <a:lnTo>
                    <a:pt x="197462" y="29317"/>
                  </a:lnTo>
                  <a:lnTo>
                    <a:pt x="242784" y="13355"/>
                  </a:lnTo>
                  <a:lnTo>
                    <a:pt x="290931" y="3420"/>
                  </a:lnTo>
                  <a:lnTo>
                    <a:pt x="341375" y="0"/>
                  </a:lnTo>
                  <a:lnTo>
                    <a:pt x="391835" y="3420"/>
                  </a:lnTo>
                  <a:lnTo>
                    <a:pt x="439991" y="13355"/>
                  </a:lnTo>
                  <a:lnTo>
                    <a:pt x="485316" y="29317"/>
                  </a:lnTo>
                  <a:lnTo>
                    <a:pt x="527284" y="50819"/>
                  </a:lnTo>
                  <a:lnTo>
                    <a:pt x="565367" y="77373"/>
                  </a:lnTo>
                  <a:lnTo>
                    <a:pt x="599037" y="108491"/>
                  </a:lnTo>
                  <a:lnTo>
                    <a:pt x="627768" y="143685"/>
                  </a:lnTo>
                  <a:lnTo>
                    <a:pt x="651033" y="182467"/>
                  </a:lnTo>
                  <a:lnTo>
                    <a:pt x="668303" y="224350"/>
                  </a:lnTo>
                  <a:lnTo>
                    <a:pt x="679051" y="268846"/>
                  </a:lnTo>
                  <a:lnTo>
                    <a:pt x="682751" y="315468"/>
                  </a:lnTo>
                  <a:lnTo>
                    <a:pt x="679051" y="362086"/>
                  </a:lnTo>
                  <a:lnTo>
                    <a:pt x="668303" y="406580"/>
                  </a:lnTo>
                  <a:lnTo>
                    <a:pt x="651033" y="448462"/>
                  </a:lnTo>
                  <a:lnTo>
                    <a:pt x="627768" y="487245"/>
                  </a:lnTo>
                  <a:lnTo>
                    <a:pt x="599037" y="522439"/>
                  </a:lnTo>
                  <a:lnTo>
                    <a:pt x="565367" y="553558"/>
                  </a:lnTo>
                  <a:lnTo>
                    <a:pt x="527284" y="580112"/>
                  </a:lnTo>
                  <a:lnTo>
                    <a:pt x="485316" y="601616"/>
                  </a:lnTo>
                  <a:lnTo>
                    <a:pt x="439991" y="617579"/>
                  </a:lnTo>
                  <a:lnTo>
                    <a:pt x="391835" y="627515"/>
                  </a:lnTo>
                  <a:lnTo>
                    <a:pt x="341375" y="630936"/>
                  </a:lnTo>
                  <a:lnTo>
                    <a:pt x="290931" y="627515"/>
                  </a:lnTo>
                  <a:lnTo>
                    <a:pt x="242784" y="617579"/>
                  </a:lnTo>
                  <a:lnTo>
                    <a:pt x="197462" y="601616"/>
                  </a:lnTo>
                  <a:lnTo>
                    <a:pt x="155495" y="580112"/>
                  </a:lnTo>
                  <a:lnTo>
                    <a:pt x="117410" y="553558"/>
                  </a:lnTo>
                  <a:lnTo>
                    <a:pt x="83735" y="522439"/>
                  </a:lnTo>
                  <a:lnTo>
                    <a:pt x="54999" y="487245"/>
                  </a:lnTo>
                  <a:lnTo>
                    <a:pt x="31729" y="448462"/>
                  </a:lnTo>
                  <a:lnTo>
                    <a:pt x="14453" y="406580"/>
                  </a:lnTo>
                  <a:lnTo>
                    <a:pt x="3701" y="362086"/>
                  </a:lnTo>
                  <a:lnTo>
                    <a:pt x="0" y="31546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62684" y="5285232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60" h="631189">
                  <a:moveTo>
                    <a:pt x="341376" y="0"/>
                  </a:moveTo>
                  <a:lnTo>
                    <a:pt x="290916" y="3420"/>
                  </a:lnTo>
                  <a:lnTo>
                    <a:pt x="242760" y="13355"/>
                  </a:lnTo>
                  <a:lnTo>
                    <a:pt x="197435" y="29317"/>
                  </a:lnTo>
                  <a:lnTo>
                    <a:pt x="155467" y="50819"/>
                  </a:lnTo>
                  <a:lnTo>
                    <a:pt x="117384" y="77373"/>
                  </a:lnTo>
                  <a:lnTo>
                    <a:pt x="83714" y="108491"/>
                  </a:lnTo>
                  <a:lnTo>
                    <a:pt x="54983" y="143685"/>
                  </a:lnTo>
                  <a:lnTo>
                    <a:pt x="31718" y="182467"/>
                  </a:lnTo>
                  <a:lnTo>
                    <a:pt x="14448" y="224350"/>
                  </a:lnTo>
                  <a:lnTo>
                    <a:pt x="3700" y="268846"/>
                  </a:lnTo>
                  <a:lnTo>
                    <a:pt x="0" y="315468"/>
                  </a:lnTo>
                  <a:lnTo>
                    <a:pt x="3700" y="362086"/>
                  </a:lnTo>
                  <a:lnTo>
                    <a:pt x="14448" y="406580"/>
                  </a:lnTo>
                  <a:lnTo>
                    <a:pt x="31718" y="448462"/>
                  </a:lnTo>
                  <a:lnTo>
                    <a:pt x="54983" y="487245"/>
                  </a:lnTo>
                  <a:lnTo>
                    <a:pt x="83714" y="522439"/>
                  </a:lnTo>
                  <a:lnTo>
                    <a:pt x="117384" y="553558"/>
                  </a:lnTo>
                  <a:lnTo>
                    <a:pt x="155467" y="580112"/>
                  </a:lnTo>
                  <a:lnTo>
                    <a:pt x="197435" y="601616"/>
                  </a:lnTo>
                  <a:lnTo>
                    <a:pt x="242760" y="617579"/>
                  </a:lnTo>
                  <a:lnTo>
                    <a:pt x="290916" y="627515"/>
                  </a:lnTo>
                  <a:lnTo>
                    <a:pt x="341376" y="630936"/>
                  </a:lnTo>
                  <a:lnTo>
                    <a:pt x="391835" y="627515"/>
                  </a:lnTo>
                  <a:lnTo>
                    <a:pt x="439991" y="617579"/>
                  </a:lnTo>
                  <a:lnTo>
                    <a:pt x="485316" y="601616"/>
                  </a:lnTo>
                  <a:lnTo>
                    <a:pt x="527284" y="580112"/>
                  </a:lnTo>
                  <a:lnTo>
                    <a:pt x="565367" y="553558"/>
                  </a:lnTo>
                  <a:lnTo>
                    <a:pt x="599037" y="522439"/>
                  </a:lnTo>
                  <a:lnTo>
                    <a:pt x="627768" y="487245"/>
                  </a:lnTo>
                  <a:lnTo>
                    <a:pt x="651033" y="448462"/>
                  </a:lnTo>
                  <a:lnTo>
                    <a:pt x="668303" y="406580"/>
                  </a:lnTo>
                  <a:lnTo>
                    <a:pt x="679051" y="362086"/>
                  </a:lnTo>
                  <a:lnTo>
                    <a:pt x="682752" y="315468"/>
                  </a:lnTo>
                  <a:lnTo>
                    <a:pt x="679051" y="268846"/>
                  </a:lnTo>
                  <a:lnTo>
                    <a:pt x="668303" y="224350"/>
                  </a:lnTo>
                  <a:lnTo>
                    <a:pt x="651033" y="182467"/>
                  </a:lnTo>
                  <a:lnTo>
                    <a:pt x="627768" y="143685"/>
                  </a:lnTo>
                  <a:lnTo>
                    <a:pt x="599037" y="108491"/>
                  </a:lnTo>
                  <a:lnTo>
                    <a:pt x="565367" y="77373"/>
                  </a:lnTo>
                  <a:lnTo>
                    <a:pt x="527284" y="50819"/>
                  </a:lnTo>
                  <a:lnTo>
                    <a:pt x="485316" y="29317"/>
                  </a:lnTo>
                  <a:lnTo>
                    <a:pt x="439991" y="13355"/>
                  </a:lnTo>
                  <a:lnTo>
                    <a:pt x="391835" y="3420"/>
                  </a:lnTo>
                  <a:lnTo>
                    <a:pt x="341376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62684" y="5285232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60" h="631189">
                  <a:moveTo>
                    <a:pt x="0" y="315468"/>
                  </a:moveTo>
                  <a:lnTo>
                    <a:pt x="3700" y="268846"/>
                  </a:lnTo>
                  <a:lnTo>
                    <a:pt x="14448" y="224350"/>
                  </a:lnTo>
                  <a:lnTo>
                    <a:pt x="31718" y="182467"/>
                  </a:lnTo>
                  <a:lnTo>
                    <a:pt x="54983" y="143685"/>
                  </a:lnTo>
                  <a:lnTo>
                    <a:pt x="83714" y="108491"/>
                  </a:lnTo>
                  <a:lnTo>
                    <a:pt x="117384" y="77373"/>
                  </a:lnTo>
                  <a:lnTo>
                    <a:pt x="155467" y="50819"/>
                  </a:lnTo>
                  <a:lnTo>
                    <a:pt x="197435" y="29317"/>
                  </a:lnTo>
                  <a:lnTo>
                    <a:pt x="242760" y="13355"/>
                  </a:lnTo>
                  <a:lnTo>
                    <a:pt x="290916" y="3420"/>
                  </a:lnTo>
                  <a:lnTo>
                    <a:pt x="341376" y="0"/>
                  </a:lnTo>
                  <a:lnTo>
                    <a:pt x="391835" y="3420"/>
                  </a:lnTo>
                  <a:lnTo>
                    <a:pt x="439991" y="13355"/>
                  </a:lnTo>
                  <a:lnTo>
                    <a:pt x="485316" y="29317"/>
                  </a:lnTo>
                  <a:lnTo>
                    <a:pt x="527284" y="50819"/>
                  </a:lnTo>
                  <a:lnTo>
                    <a:pt x="565367" y="77373"/>
                  </a:lnTo>
                  <a:lnTo>
                    <a:pt x="599037" y="108491"/>
                  </a:lnTo>
                  <a:lnTo>
                    <a:pt x="627768" y="143685"/>
                  </a:lnTo>
                  <a:lnTo>
                    <a:pt x="651033" y="182467"/>
                  </a:lnTo>
                  <a:lnTo>
                    <a:pt x="668303" y="224350"/>
                  </a:lnTo>
                  <a:lnTo>
                    <a:pt x="679051" y="268846"/>
                  </a:lnTo>
                  <a:lnTo>
                    <a:pt x="682752" y="315468"/>
                  </a:lnTo>
                  <a:lnTo>
                    <a:pt x="679051" y="362086"/>
                  </a:lnTo>
                  <a:lnTo>
                    <a:pt x="668303" y="406580"/>
                  </a:lnTo>
                  <a:lnTo>
                    <a:pt x="651033" y="448462"/>
                  </a:lnTo>
                  <a:lnTo>
                    <a:pt x="627768" y="487245"/>
                  </a:lnTo>
                  <a:lnTo>
                    <a:pt x="599037" y="522439"/>
                  </a:lnTo>
                  <a:lnTo>
                    <a:pt x="565367" y="553558"/>
                  </a:lnTo>
                  <a:lnTo>
                    <a:pt x="527284" y="580112"/>
                  </a:lnTo>
                  <a:lnTo>
                    <a:pt x="485316" y="601616"/>
                  </a:lnTo>
                  <a:lnTo>
                    <a:pt x="439991" y="617579"/>
                  </a:lnTo>
                  <a:lnTo>
                    <a:pt x="391835" y="627515"/>
                  </a:lnTo>
                  <a:lnTo>
                    <a:pt x="341376" y="630936"/>
                  </a:lnTo>
                  <a:lnTo>
                    <a:pt x="290916" y="627515"/>
                  </a:lnTo>
                  <a:lnTo>
                    <a:pt x="242760" y="617579"/>
                  </a:lnTo>
                  <a:lnTo>
                    <a:pt x="197435" y="601616"/>
                  </a:lnTo>
                  <a:lnTo>
                    <a:pt x="155467" y="580112"/>
                  </a:lnTo>
                  <a:lnTo>
                    <a:pt x="117384" y="553558"/>
                  </a:lnTo>
                  <a:lnTo>
                    <a:pt x="83714" y="522439"/>
                  </a:lnTo>
                  <a:lnTo>
                    <a:pt x="54983" y="487245"/>
                  </a:lnTo>
                  <a:lnTo>
                    <a:pt x="31718" y="448462"/>
                  </a:lnTo>
                  <a:lnTo>
                    <a:pt x="14448" y="406580"/>
                  </a:lnTo>
                  <a:lnTo>
                    <a:pt x="3700" y="362086"/>
                  </a:lnTo>
                  <a:lnTo>
                    <a:pt x="0" y="315468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162913" y="5417007"/>
            <a:ext cx="9271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7715" algn="l"/>
              </a:tabLst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1	2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59409" y="5909817"/>
            <a:ext cx="694055" cy="643890"/>
            <a:chOff x="359409" y="5909817"/>
            <a:chExt cx="694055" cy="643890"/>
          </a:xfrm>
        </p:grpSpPr>
        <p:sp>
          <p:nvSpPr>
            <p:cNvPr id="30" name="object 30"/>
            <p:cNvSpPr/>
            <p:nvPr/>
          </p:nvSpPr>
          <p:spPr>
            <a:xfrm>
              <a:off x="365759" y="5916167"/>
              <a:ext cx="681355" cy="631190"/>
            </a:xfrm>
            <a:custGeom>
              <a:avLst/>
              <a:gdLst/>
              <a:ahLst/>
              <a:cxnLst/>
              <a:rect l="l" t="t" r="r" b="b"/>
              <a:pathLst>
                <a:path w="681355" h="631190">
                  <a:moveTo>
                    <a:pt x="340613" y="0"/>
                  </a:moveTo>
                  <a:lnTo>
                    <a:pt x="290281" y="3420"/>
                  </a:lnTo>
                  <a:lnTo>
                    <a:pt x="242241" y="13356"/>
                  </a:lnTo>
                  <a:lnTo>
                    <a:pt x="197021" y="29319"/>
                  </a:lnTo>
                  <a:lnTo>
                    <a:pt x="155147" y="50823"/>
                  </a:lnTo>
                  <a:lnTo>
                    <a:pt x="117147" y="77377"/>
                  </a:lnTo>
                  <a:lnTo>
                    <a:pt x="83548" y="108496"/>
                  </a:lnTo>
                  <a:lnTo>
                    <a:pt x="54875" y="143690"/>
                  </a:lnTo>
                  <a:lnTo>
                    <a:pt x="31658" y="182473"/>
                  </a:lnTo>
                  <a:lnTo>
                    <a:pt x="14421" y="224355"/>
                  </a:lnTo>
                  <a:lnTo>
                    <a:pt x="3693" y="268849"/>
                  </a:lnTo>
                  <a:lnTo>
                    <a:pt x="0" y="315467"/>
                  </a:lnTo>
                  <a:lnTo>
                    <a:pt x="3693" y="362086"/>
                  </a:lnTo>
                  <a:lnTo>
                    <a:pt x="14421" y="406580"/>
                  </a:lnTo>
                  <a:lnTo>
                    <a:pt x="31658" y="448462"/>
                  </a:lnTo>
                  <a:lnTo>
                    <a:pt x="54875" y="487245"/>
                  </a:lnTo>
                  <a:lnTo>
                    <a:pt x="83548" y="522439"/>
                  </a:lnTo>
                  <a:lnTo>
                    <a:pt x="117147" y="553558"/>
                  </a:lnTo>
                  <a:lnTo>
                    <a:pt x="155147" y="580112"/>
                  </a:lnTo>
                  <a:lnTo>
                    <a:pt x="197021" y="601616"/>
                  </a:lnTo>
                  <a:lnTo>
                    <a:pt x="242241" y="617579"/>
                  </a:lnTo>
                  <a:lnTo>
                    <a:pt x="290281" y="627515"/>
                  </a:lnTo>
                  <a:lnTo>
                    <a:pt x="340613" y="630935"/>
                  </a:lnTo>
                  <a:lnTo>
                    <a:pt x="390946" y="627515"/>
                  </a:lnTo>
                  <a:lnTo>
                    <a:pt x="438986" y="617579"/>
                  </a:lnTo>
                  <a:lnTo>
                    <a:pt x="484206" y="601616"/>
                  </a:lnTo>
                  <a:lnTo>
                    <a:pt x="526080" y="580112"/>
                  </a:lnTo>
                  <a:lnTo>
                    <a:pt x="564080" y="553558"/>
                  </a:lnTo>
                  <a:lnTo>
                    <a:pt x="597679" y="522439"/>
                  </a:lnTo>
                  <a:lnTo>
                    <a:pt x="626352" y="487245"/>
                  </a:lnTo>
                  <a:lnTo>
                    <a:pt x="649569" y="448462"/>
                  </a:lnTo>
                  <a:lnTo>
                    <a:pt x="666806" y="406580"/>
                  </a:lnTo>
                  <a:lnTo>
                    <a:pt x="677534" y="362086"/>
                  </a:lnTo>
                  <a:lnTo>
                    <a:pt x="681228" y="315467"/>
                  </a:lnTo>
                  <a:lnTo>
                    <a:pt x="677534" y="268849"/>
                  </a:lnTo>
                  <a:lnTo>
                    <a:pt x="666806" y="224355"/>
                  </a:lnTo>
                  <a:lnTo>
                    <a:pt x="649569" y="182473"/>
                  </a:lnTo>
                  <a:lnTo>
                    <a:pt x="626352" y="143690"/>
                  </a:lnTo>
                  <a:lnTo>
                    <a:pt x="597679" y="108496"/>
                  </a:lnTo>
                  <a:lnTo>
                    <a:pt x="564080" y="77377"/>
                  </a:lnTo>
                  <a:lnTo>
                    <a:pt x="526080" y="50823"/>
                  </a:lnTo>
                  <a:lnTo>
                    <a:pt x="484206" y="29319"/>
                  </a:lnTo>
                  <a:lnTo>
                    <a:pt x="438986" y="13356"/>
                  </a:lnTo>
                  <a:lnTo>
                    <a:pt x="390946" y="3420"/>
                  </a:lnTo>
                  <a:lnTo>
                    <a:pt x="340613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65759" y="5916167"/>
              <a:ext cx="681355" cy="631190"/>
            </a:xfrm>
            <a:custGeom>
              <a:avLst/>
              <a:gdLst/>
              <a:ahLst/>
              <a:cxnLst/>
              <a:rect l="l" t="t" r="r" b="b"/>
              <a:pathLst>
                <a:path w="681355" h="631190">
                  <a:moveTo>
                    <a:pt x="0" y="315467"/>
                  </a:moveTo>
                  <a:lnTo>
                    <a:pt x="3693" y="268849"/>
                  </a:lnTo>
                  <a:lnTo>
                    <a:pt x="14421" y="224355"/>
                  </a:lnTo>
                  <a:lnTo>
                    <a:pt x="31658" y="182473"/>
                  </a:lnTo>
                  <a:lnTo>
                    <a:pt x="54875" y="143690"/>
                  </a:lnTo>
                  <a:lnTo>
                    <a:pt x="83548" y="108496"/>
                  </a:lnTo>
                  <a:lnTo>
                    <a:pt x="117147" y="77377"/>
                  </a:lnTo>
                  <a:lnTo>
                    <a:pt x="155147" y="50823"/>
                  </a:lnTo>
                  <a:lnTo>
                    <a:pt x="197021" y="29319"/>
                  </a:lnTo>
                  <a:lnTo>
                    <a:pt x="242241" y="13356"/>
                  </a:lnTo>
                  <a:lnTo>
                    <a:pt x="290281" y="3420"/>
                  </a:lnTo>
                  <a:lnTo>
                    <a:pt x="340613" y="0"/>
                  </a:lnTo>
                  <a:lnTo>
                    <a:pt x="390946" y="3420"/>
                  </a:lnTo>
                  <a:lnTo>
                    <a:pt x="438986" y="13356"/>
                  </a:lnTo>
                  <a:lnTo>
                    <a:pt x="484206" y="29319"/>
                  </a:lnTo>
                  <a:lnTo>
                    <a:pt x="526080" y="50823"/>
                  </a:lnTo>
                  <a:lnTo>
                    <a:pt x="564080" y="77377"/>
                  </a:lnTo>
                  <a:lnTo>
                    <a:pt x="597679" y="108496"/>
                  </a:lnTo>
                  <a:lnTo>
                    <a:pt x="626352" y="143690"/>
                  </a:lnTo>
                  <a:lnTo>
                    <a:pt x="649569" y="182473"/>
                  </a:lnTo>
                  <a:lnTo>
                    <a:pt x="666806" y="224355"/>
                  </a:lnTo>
                  <a:lnTo>
                    <a:pt x="677534" y="268849"/>
                  </a:lnTo>
                  <a:lnTo>
                    <a:pt x="681228" y="315467"/>
                  </a:lnTo>
                  <a:lnTo>
                    <a:pt x="677534" y="362086"/>
                  </a:lnTo>
                  <a:lnTo>
                    <a:pt x="666806" y="406580"/>
                  </a:lnTo>
                  <a:lnTo>
                    <a:pt x="649569" y="448462"/>
                  </a:lnTo>
                  <a:lnTo>
                    <a:pt x="626352" y="487245"/>
                  </a:lnTo>
                  <a:lnTo>
                    <a:pt x="597679" y="522439"/>
                  </a:lnTo>
                  <a:lnTo>
                    <a:pt x="564080" y="553558"/>
                  </a:lnTo>
                  <a:lnTo>
                    <a:pt x="526080" y="580112"/>
                  </a:lnTo>
                  <a:lnTo>
                    <a:pt x="484206" y="601616"/>
                  </a:lnTo>
                  <a:lnTo>
                    <a:pt x="438986" y="617579"/>
                  </a:lnTo>
                  <a:lnTo>
                    <a:pt x="390946" y="627515"/>
                  </a:lnTo>
                  <a:lnTo>
                    <a:pt x="340613" y="630935"/>
                  </a:lnTo>
                  <a:lnTo>
                    <a:pt x="290281" y="627515"/>
                  </a:lnTo>
                  <a:lnTo>
                    <a:pt x="242241" y="617579"/>
                  </a:lnTo>
                  <a:lnTo>
                    <a:pt x="197021" y="601616"/>
                  </a:lnTo>
                  <a:lnTo>
                    <a:pt x="155147" y="580112"/>
                  </a:lnTo>
                  <a:lnTo>
                    <a:pt x="117147" y="553558"/>
                  </a:lnTo>
                  <a:lnTo>
                    <a:pt x="83548" y="522439"/>
                  </a:lnTo>
                  <a:lnTo>
                    <a:pt x="54875" y="487245"/>
                  </a:lnTo>
                  <a:lnTo>
                    <a:pt x="31658" y="448462"/>
                  </a:lnTo>
                  <a:lnTo>
                    <a:pt x="14421" y="406580"/>
                  </a:lnTo>
                  <a:lnTo>
                    <a:pt x="3693" y="362086"/>
                  </a:lnTo>
                  <a:lnTo>
                    <a:pt x="0" y="31546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20674" y="6048552"/>
            <a:ext cx="1714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3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276858" y="5909817"/>
            <a:ext cx="694055" cy="643890"/>
            <a:chOff x="1276858" y="5909817"/>
            <a:chExt cx="694055" cy="643890"/>
          </a:xfrm>
        </p:grpSpPr>
        <p:sp>
          <p:nvSpPr>
            <p:cNvPr id="34" name="object 34"/>
            <p:cNvSpPr/>
            <p:nvPr/>
          </p:nvSpPr>
          <p:spPr>
            <a:xfrm>
              <a:off x="1283208" y="5916167"/>
              <a:ext cx="681355" cy="631190"/>
            </a:xfrm>
            <a:custGeom>
              <a:avLst/>
              <a:gdLst/>
              <a:ahLst/>
              <a:cxnLst/>
              <a:rect l="l" t="t" r="r" b="b"/>
              <a:pathLst>
                <a:path w="681355" h="631190">
                  <a:moveTo>
                    <a:pt x="340613" y="0"/>
                  </a:moveTo>
                  <a:lnTo>
                    <a:pt x="290287" y="3420"/>
                  </a:lnTo>
                  <a:lnTo>
                    <a:pt x="242250" y="13356"/>
                  </a:lnTo>
                  <a:lnTo>
                    <a:pt x="197032" y="29319"/>
                  </a:lnTo>
                  <a:lnTo>
                    <a:pt x="155158" y="50823"/>
                  </a:lnTo>
                  <a:lnTo>
                    <a:pt x="117157" y="77377"/>
                  </a:lnTo>
                  <a:lnTo>
                    <a:pt x="83556" y="108496"/>
                  </a:lnTo>
                  <a:lnTo>
                    <a:pt x="54882" y="143690"/>
                  </a:lnTo>
                  <a:lnTo>
                    <a:pt x="31662" y="182473"/>
                  </a:lnTo>
                  <a:lnTo>
                    <a:pt x="14423" y="224355"/>
                  </a:lnTo>
                  <a:lnTo>
                    <a:pt x="3693" y="268849"/>
                  </a:lnTo>
                  <a:lnTo>
                    <a:pt x="0" y="315467"/>
                  </a:lnTo>
                  <a:lnTo>
                    <a:pt x="3693" y="362086"/>
                  </a:lnTo>
                  <a:lnTo>
                    <a:pt x="14423" y="406580"/>
                  </a:lnTo>
                  <a:lnTo>
                    <a:pt x="31662" y="448462"/>
                  </a:lnTo>
                  <a:lnTo>
                    <a:pt x="54882" y="487245"/>
                  </a:lnTo>
                  <a:lnTo>
                    <a:pt x="83556" y="522439"/>
                  </a:lnTo>
                  <a:lnTo>
                    <a:pt x="117157" y="553558"/>
                  </a:lnTo>
                  <a:lnTo>
                    <a:pt x="155158" y="580112"/>
                  </a:lnTo>
                  <a:lnTo>
                    <a:pt x="197032" y="601616"/>
                  </a:lnTo>
                  <a:lnTo>
                    <a:pt x="242250" y="617579"/>
                  </a:lnTo>
                  <a:lnTo>
                    <a:pt x="290287" y="627515"/>
                  </a:lnTo>
                  <a:lnTo>
                    <a:pt x="340613" y="630935"/>
                  </a:lnTo>
                  <a:lnTo>
                    <a:pt x="390940" y="627515"/>
                  </a:lnTo>
                  <a:lnTo>
                    <a:pt x="438977" y="617579"/>
                  </a:lnTo>
                  <a:lnTo>
                    <a:pt x="484195" y="601616"/>
                  </a:lnTo>
                  <a:lnTo>
                    <a:pt x="526069" y="580112"/>
                  </a:lnTo>
                  <a:lnTo>
                    <a:pt x="564070" y="553558"/>
                  </a:lnTo>
                  <a:lnTo>
                    <a:pt x="597671" y="522439"/>
                  </a:lnTo>
                  <a:lnTo>
                    <a:pt x="626345" y="487245"/>
                  </a:lnTo>
                  <a:lnTo>
                    <a:pt x="649565" y="448462"/>
                  </a:lnTo>
                  <a:lnTo>
                    <a:pt x="666804" y="406580"/>
                  </a:lnTo>
                  <a:lnTo>
                    <a:pt x="677534" y="362086"/>
                  </a:lnTo>
                  <a:lnTo>
                    <a:pt x="681228" y="315467"/>
                  </a:lnTo>
                  <a:lnTo>
                    <a:pt x="677534" y="268849"/>
                  </a:lnTo>
                  <a:lnTo>
                    <a:pt x="666804" y="224355"/>
                  </a:lnTo>
                  <a:lnTo>
                    <a:pt x="649565" y="182473"/>
                  </a:lnTo>
                  <a:lnTo>
                    <a:pt x="626345" y="143690"/>
                  </a:lnTo>
                  <a:lnTo>
                    <a:pt x="597671" y="108496"/>
                  </a:lnTo>
                  <a:lnTo>
                    <a:pt x="564070" y="77377"/>
                  </a:lnTo>
                  <a:lnTo>
                    <a:pt x="526069" y="50823"/>
                  </a:lnTo>
                  <a:lnTo>
                    <a:pt x="484195" y="29319"/>
                  </a:lnTo>
                  <a:lnTo>
                    <a:pt x="438977" y="13356"/>
                  </a:lnTo>
                  <a:lnTo>
                    <a:pt x="390940" y="3420"/>
                  </a:lnTo>
                  <a:lnTo>
                    <a:pt x="340613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83208" y="5916167"/>
              <a:ext cx="681355" cy="631190"/>
            </a:xfrm>
            <a:custGeom>
              <a:avLst/>
              <a:gdLst/>
              <a:ahLst/>
              <a:cxnLst/>
              <a:rect l="l" t="t" r="r" b="b"/>
              <a:pathLst>
                <a:path w="681355" h="631190">
                  <a:moveTo>
                    <a:pt x="0" y="315467"/>
                  </a:moveTo>
                  <a:lnTo>
                    <a:pt x="3693" y="268849"/>
                  </a:lnTo>
                  <a:lnTo>
                    <a:pt x="14423" y="224355"/>
                  </a:lnTo>
                  <a:lnTo>
                    <a:pt x="31662" y="182473"/>
                  </a:lnTo>
                  <a:lnTo>
                    <a:pt x="54882" y="143690"/>
                  </a:lnTo>
                  <a:lnTo>
                    <a:pt x="83556" y="108496"/>
                  </a:lnTo>
                  <a:lnTo>
                    <a:pt x="117157" y="77377"/>
                  </a:lnTo>
                  <a:lnTo>
                    <a:pt x="155158" y="50823"/>
                  </a:lnTo>
                  <a:lnTo>
                    <a:pt x="197032" y="29319"/>
                  </a:lnTo>
                  <a:lnTo>
                    <a:pt x="242250" y="13356"/>
                  </a:lnTo>
                  <a:lnTo>
                    <a:pt x="290287" y="3420"/>
                  </a:lnTo>
                  <a:lnTo>
                    <a:pt x="340613" y="0"/>
                  </a:lnTo>
                  <a:lnTo>
                    <a:pt x="390940" y="3420"/>
                  </a:lnTo>
                  <a:lnTo>
                    <a:pt x="438977" y="13356"/>
                  </a:lnTo>
                  <a:lnTo>
                    <a:pt x="484195" y="29319"/>
                  </a:lnTo>
                  <a:lnTo>
                    <a:pt x="526069" y="50823"/>
                  </a:lnTo>
                  <a:lnTo>
                    <a:pt x="564070" y="77377"/>
                  </a:lnTo>
                  <a:lnTo>
                    <a:pt x="597671" y="108496"/>
                  </a:lnTo>
                  <a:lnTo>
                    <a:pt x="626345" y="143690"/>
                  </a:lnTo>
                  <a:lnTo>
                    <a:pt x="649565" y="182473"/>
                  </a:lnTo>
                  <a:lnTo>
                    <a:pt x="666804" y="224355"/>
                  </a:lnTo>
                  <a:lnTo>
                    <a:pt x="677534" y="268849"/>
                  </a:lnTo>
                  <a:lnTo>
                    <a:pt x="681228" y="315467"/>
                  </a:lnTo>
                  <a:lnTo>
                    <a:pt x="677534" y="362086"/>
                  </a:lnTo>
                  <a:lnTo>
                    <a:pt x="666804" y="406580"/>
                  </a:lnTo>
                  <a:lnTo>
                    <a:pt x="649565" y="448462"/>
                  </a:lnTo>
                  <a:lnTo>
                    <a:pt x="626345" y="487245"/>
                  </a:lnTo>
                  <a:lnTo>
                    <a:pt x="597671" y="522439"/>
                  </a:lnTo>
                  <a:lnTo>
                    <a:pt x="564070" y="553558"/>
                  </a:lnTo>
                  <a:lnTo>
                    <a:pt x="526069" y="580112"/>
                  </a:lnTo>
                  <a:lnTo>
                    <a:pt x="484195" y="601616"/>
                  </a:lnTo>
                  <a:lnTo>
                    <a:pt x="438977" y="617579"/>
                  </a:lnTo>
                  <a:lnTo>
                    <a:pt x="390940" y="627515"/>
                  </a:lnTo>
                  <a:lnTo>
                    <a:pt x="340613" y="630935"/>
                  </a:lnTo>
                  <a:lnTo>
                    <a:pt x="290287" y="627515"/>
                  </a:lnTo>
                  <a:lnTo>
                    <a:pt x="242250" y="617579"/>
                  </a:lnTo>
                  <a:lnTo>
                    <a:pt x="197032" y="601616"/>
                  </a:lnTo>
                  <a:lnTo>
                    <a:pt x="155158" y="580112"/>
                  </a:lnTo>
                  <a:lnTo>
                    <a:pt x="117157" y="553558"/>
                  </a:lnTo>
                  <a:lnTo>
                    <a:pt x="83556" y="522439"/>
                  </a:lnTo>
                  <a:lnTo>
                    <a:pt x="54882" y="487245"/>
                  </a:lnTo>
                  <a:lnTo>
                    <a:pt x="31662" y="448462"/>
                  </a:lnTo>
                  <a:lnTo>
                    <a:pt x="14423" y="406580"/>
                  </a:lnTo>
                  <a:lnTo>
                    <a:pt x="3693" y="362086"/>
                  </a:lnTo>
                  <a:lnTo>
                    <a:pt x="0" y="31546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537842" y="6048552"/>
            <a:ext cx="1714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4</a:t>
            </a:r>
            <a:endParaRPr sz="2000">
              <a:latin typeface="Noto Sans CJK JP Medium"/>
              <a:cs typeface="Noto Sans CJK JP Medium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217166" y="5915914"/>
            <a:ext cx="695960" cy="643890"/>
            <a:chOff x="2217166" y="5915914"/>
            <a:chExt cx="695960" cy="643890"/>
          </a:xfrm>
        </p:grpSpPr>
        <p:sp>
          <p:nvSpPr>
            <p:cNvPr id="38" name="object 38"/>
            <p:cNvSpPr/>
            <p:nvPr/>
          </p:nvSpPr>
          <p:spPr>
            <a:xfrm>
              <a:off x="2223516" y="5922264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60" h="631190">
                  <a:moveTo>
                    <a:pt x="341375" y="0"/>
                  </a:moveTo>
                  <a:lnTo>
                    <a:pt x="290916" y="3420"/>
                  </a:lnTo>
                  <a:lnTo>
                    <a:pt x="242760" y="13356"/>
                  </a:lnTo>
                  <a:lnTo>
                    <a:pt x="197435" y="29319"/>
                  </a:lnTo>
                  <a:lnTo>
                    <a:pt x="155467" y="50823"/>
                  </a:lnTo>
                  <a:lnTo>
                    <a:pt x="117384" y="77377"/>
                  </a:lnTo>
                  <a:lnTo>
                    <a:pt x="83714" y="108496"/>
                  </a:lnTo>
                  <a:lnTo>
                    <a:pt x="54983" y="143690"/>
                  </a:lnTo>
                  <a:lnTo>
                    <a:pt x="31718" y="182473"/>
                  </a:lnTo>
                  <a:lnTo>
                    <a:pt x="14448" y="224355"/>
                  </a:lnTo>
                  <a:lnTo>
                    <a:pt x="3700" y="268849"/>
                  </a:lnTo>
                  <a:lnTo>
                    <a:pt x="0" y="315468"/>
                  </a:lnTo>
                  <a:lnTo>
                    <a:pt x="3700" y="362086"/>
                  </a:lnTo>
                  <a:lnTo>
                    <a:pt x="14448" y="406580"/>
                  </a:lnTo>
                  <a:lnTo>
                    <a:pt x="31718" y="448462"/>
                  </a:lnTo>
                  <a:lnTo>
                    <a:pt x="54983" y="487245"/>
                  </a:lnTo>
                  <a:lnTo>
                    <a:pt x="83714" y="522439"/>
                  </a:lnTo>
                  <a:lnTo>
                    <a:pt x="117384" y="553558"/>
                  </a:lnTo>
                  <a:lnTo>
                    <a:pt x="155467" y="580112"/>
                  </a:lnTo>
                  <a:lnTo>
                    <a:pt x="197435" y="601616"/>
                  </a:lnTo>
                  <a:lnTo>
                    <a:pt x="242760" y="617579"/>
                  </a:lnTo>
                  <a:lnTo>
                    <a:pt x="290916" y="627515"/>
                  </a:lnTo>
                  <a:lnTo>
                    <a:pt x="341375" y="630936"/>
                  </a:lnTo>
                  <a:lnTo>
                    <a:pt x="391835" y="627515"/>
                  </a:lnTo>
                  <a:lnTo>
                    <a:pt x="439991" y="617579"/>
                  </a:lnTo>
                  <a:lnTo>
                    <a:pt x="485316" y="601616"/>
                  </a:lnTo>
                  <a:lnTo>
                    <a:pt x="527284" y="580112"/>
                  </a:lnTo>
                  <a:lnTo>
                    <a:pt x="565367" y="553558"/>
                  </a:lnTo>
                  <a:lnTo>
                    <a:pt x="599037" y="522439"/>
                  </a:lnTo>
                  <a:lnTo>
                    <a:pt x="627768" y="487245"/>
                  </a:lnTo>
                  <a:lnTo>
                    <a:pt x="651033" y="448462"/>
                  </a:lnTo>
                  <a:lnTo>
                    <a:pt x="668303" y="406580"/>
                  </a:lnTo>
                  <a:lnTo>
                    <a:pt x="679051" y="362086"/>
                  </a:lnTo>
                  <a:lnTo>
                    <a:pt x="682751" y="315468"/>
                  </a:lnTo>
                  <a:lnTo>
                    <a:pt x="679051" y="268849"/>
                  </a:lnTo>
                  <a:lnTo>
                    <a:pt x="668303" y="224355"/>
                  </a:lnTo>
                  <a:lnTo>
                    <a:pt x="651033" y="182473"/>
                  </a:lnTo>
                  <a:lnTo>
                    <a:pt x="627768" y="143690"/>
                  </a:lnTo>
                  <a:lnTo>
                    <a:pt x="599037" y="108496"/>
                  </a:lnTo>
                  <a:lnTo>
                    <a:pt x="565367" y="77377"/>
                  </a:lnTo>
                  <a:lnTo>
                    <a:pt x="527284" y="50823"/>
                  </a:lnTo>
                  <a:lnTo>
                    <a:pt x="485316" y="29319"/>
                  </a:lnTo>
                  <a:lnTo>
                    <a:pt x="439991" y="13356"/>
                  </a:lnTo>
                  <a:lnTo>
                    <a:pt x="391835" y="3420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223516" y="5922264"/>
              <a:ext cx="683260" cy="631190"/>
            </a:xfrm>
            <a:custGeom>
              <a:avLst/>
              <a:gdLst/>
              <a:ahLst/>
              <a:cxnLst/>
              <a:rect l="l" t="t" r="r" b="b"/>
              <a:pathLst>
                <a:path w="683260" h="631190">
                  <a:moveTo>
                    <a:pt x="0" y="315468"/>
                  </a:moveTo>
                  <a:lnTo>
                    <a:pt x="3700" y="268849"/>
                  </a:lnTo>
                  <a:lnTo>
                    <a:pt x="14448" y="224355"/>
                  </a:lnTo>
                  <a:lnTo>
                    <a:pt x="31718" y="182473"/>
                  </a:lnTo>
                  <a:lnTo>
                    <a:pt x="54983" y="143690"/>
                  </a:lnTo>
                  <a:lnTo>
                    <a:pt x="83714" y="108496"/>
                  </a:lnTo>
                  <a:lnTo>
                    <a:pt x="117384" y="77377"/>
                  </a:lnTo>
                  <a:lnTo>
                    <a:pt x="155467" y="50823"/>
                  </a:lnTo>
                  <a:lnTo>
                    <a:pt x="197435" y="29319"/>
                  </a:lnTo>
                  <a:lnTo>
                    <a:pt x="242760" y="13356"/>
                  </a:lnTo>
                  <a:lnTo>
                    <a:pt x="290916" y="3420"/>
                  </a:lnTo>
                  <a:lnTo>
                    <a:pt x="341375" y="0"/>
                  </a:lnTo>
                  <a:lnTo>
                    <a:pt x="391835" y="3420"/>
                  </a:lnTo>
                  <a:lnTo>
                    <a:pt x="439991" y="13356"/>
                  </a:lnTo>
                  <a:lnTo>
                    <a:pt x="485316" y="29319"/>
                  </a:lnTo>
                  <a:lnTo>
                    <a:pt x="527284" y="50823"/>
                  </a:lnTo>
                  <a:lnTo>
                    <a:pt x="565367" y="77377"/>
                  </a:lnTo>
                  <a:lnTo>
                    <a:pt x="599037" y="108496"/>
                  </a:lnTo>
                  <a:lnTo>
                    <a:pt x="627768" y="143690"/>
                  </a:lnTo>
                  <a:lnTo>
                    <a:pt x="651033" y="182473"/>
                  </a:lnTo>
                  <a:lnTo>
                    <a:pt x="668303" y="224355"/>
                  </a:lnTo>
                  <a:lnTo>
                    <a:pt x="679051" y="268849"/>
                  </a:lnTo>
                  <a:lnTo>
                    <a:pt x="682751" y="315468"/>
                  </a:lnTo>
                  <a:lnTo>
                    <a:pt x="679051" y="362086"/>
                  </a:lnTo>
                  <a:lnTo>
                    <a:pt x="668303" y="406580"/>
                  </a:lnTo>
                  <a:lnTo>
                    <a:pt x="651033" y="448462"/>
                  </a:lnTo>
                  <a:lnTo>
                    <a:pt x="627768" y="487245"/>
                  </a:lnTo>
                  <a:lnTo>
                    <a:pt x="599037" y="522439"/>
                  </a:lnTo>
                  <a:lnTo>
                    <a:pt x="565367" y="553558"/>
                  </a:lnTo>
                  <a:lnTo>
                    <a:pt x="527284" y="580112"/>
                  </a:lnTo>
                  <a:lnTo>
                    <a:pt x="485316" y="601616"/>
                  </a:lnTo>
                  <a:lnTo>
                    <a:pt x="439991" y="617579"/>
                  </a:lnTo>
                  <a:lnTo>
                    <a:pt x="391835" y="627515"/>
                  </a:lnTo>
                  <a:lnTo>
                    <a:pt x="341375" y="630936"/>
                  </a:lnTo>
                  <a:lnTo>
                    <a:pt x="290916" y="627515"/>
                  </a:lnTo>
                  <a:lnTo>
                    <a:pt x="242760" y="617579"/>
                  </a:lnTo>
                  <a:lnTo>
                    <a:pt x="197435" y="601616"/>
                  </a:lnTo>
                  <a:lnTo>
                    <a:pt x="155467" y="580112"/>
                  </a:lnTo>
                  <a:lnTo>
                    <a:pt x="117384" y="553558"/>
                  </a:lnTo>
                  <a:lnTo>
                    <a:pt x="83714" y="522439"/>
                  </a:lnTo>
                  <a:lnTo>
                    <a:pt x="54983" y="487245"/>
                  </a:lnTo>
                  <a:lnTo>
                    <a:pt x="31718" y="448462"/>
                  </a:lnTo>
                  <a:lnTo>
                    <a:pt x="14448" y="406580"/>
                  </a:lnTo>
                  <a:lnTo>
                    <a:pt x="3700" y="362086"/>
                  </a:lnTo>
                  <a:lnTo>
                    <a:pt x="0" y="31546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479675" y="6054344"/>
            <a:ext cx="1714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5</a:t>
            </a:r>
            <a:endParaRPr sz="2000">
              <a:latin typeface="Noto Sans CJK JP Medium"/>
              <a:cs typeface="Noto Sans CJK JP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6867" y="72008"/>
            <a:ext cx="1119314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35" dirty="0"/>
              <a:t>Bridging </a:t>
            </a:r>
            <a:r>
              <a:rPr sz="2600" spc="105" dirty="0"/>
              <a:t>national </a:t>
            </a:r>
            <a:r>
              <a:rPr sz="2600" spc="114" dirty="0"/>
              <a:t>development </a:t>
            </a:r>
            <a:r>
              <a:rPr sz="2600" spc="50" dirty="0"/>
              <a:t>policy, </a:t>
            </a:r>
            <a:r>
              <a:rPr sz="2600" spc="254" dirty="0"/>
              <a:t>STI </a:t>
            </a:r>
            <a:r>
              <a:rPr sz="2600" spc="80" dirty="0"/>
              <a:t>policy</a:t>
            </a:r>
            <a:r>
              <a:rPr sz="2600" spc="385" dirty="0"/>
              <a:t> </a:t>
            </a:r>
            <a:r>
              <a:rPr sz="2600" spc="130" dirty="0"/>
              <a:t>and </a:t>
            </a:r>
            <a:r>
              <a:rPr sz="2600" spc="195" dirty="0"/>
              <a:t>SDG </a:t>
            </a:r>
            <a:r>
              <a:rPr sz="2600" spc="75" dirty="0"/>
              <a:t>policy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3748785" y="532257"/>
            <a:ext cx="488378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0" spc="685" dirty="0">
                <a:latin typeface="Noto Sans CJK JP Medium"/>
                <a:cs typeface="Noto Sans CJK JP Medium"/>
              </a:rPr>
              <a:t>~ </a:t>
            </a:r>
            <a:r>
              <a:rPr sz="2600" b="0" spc="254" dirty="0">
                <a:latin typeface="Noto Sans CJK JP Medium"/>
                <a:cs typeface="Noto Sans CJK JP Medium"/>
              </a:rPr>
              <a:t>STI </a:t>
            </a:r>
            <a:r>
              <a:rPr sz="2600" b="0" spc="110" dirty="0">
                <a:latin typeface="Noto Sans CJK JP Medium"/>
                <a:cs typeface="Noto Sans CJK JP Medium"/>
              </a:rPr>
              <a:t>for </a:t>
            </a:r>
            <a:r>
              <a:rPr sz="2600" b="0" spc="190" dirty="0">
                <a:latin typeface="Noto Sans CJK JP Medium"/>
                <a:cs typeface="Noto Sans CJK JP Medium"/>
              </a:rPr>
              <a:t>SDGs </a:t>
            </a:r>
            <a:r>
              <a:rPr sz="2600" b="0" spc="140" dirty="0">
                <a:latin typeface="Noto Sans CJK JP Medium"/>
                <a:cs typeface="Noto Sans CJK JP Medium"/>
              </a:rPr>
              <a:t>roadmaps</a:t>
            </a:r>
            <a:r>
              <a:rPr sz="2600" b="0" spc="20" dirty="0">
                <a:latin typeface="Noto Sans CJK JP Medium"/>
                <a:cs typeface="Noto Sans CJK JP Medium"/>
              </a:rPr>
              <a:t> </a:t>
            </a:r>
            <a:r>
              <a:rPr sz="2600" b="0" spc="685" dirty="0">
                <a:latin typeface="Noto Sans CJK JP Medium"/>
                <a:cs typeface="Noto Sans CJK JP Medium"/>
              </a:rPr>
              <a:t>~</a:t>
            </a:r>
            <a:endParaRPr sz="2600">
              <a:latin typeface="Noto Sans CJK JP Medium"/>
              <a:cs typeface="Noto Sans CJK JP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01519" y="6414008"/>
            <a:ext cx="69500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u="sng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https://sustainabledevelopment.un.org/content/documents/22724</a:t>
            </a:r>
            <a:r>
              <a:rPr sz="1800" u="sng" spc="-37" baseline="-6944" dirty="0">
                <a:solidFill>
                  <a:srgbClr val="888888"/>
                </a:solidFill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6</a:t>
            </a:r>
            <a:r>
              <a:rPr sz="850" u="sng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Guidebook_STI_for_SDG_Roadmaps_Draft_for_STI_Forum.pdf</a:t>
            </a:r>
            <a:endParaRPr sz="85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87939" y="1296669"/>
            <a:ext cx="9045575" cy="4677410"/>
            <a:chOff x="1287939" y="1296669"/>
            <a:chExt cx="9045575" cy="4677410"/>
          </a:xfrm>
        </p:grpSpPr>
        <p:sp>
          <p:nvSpPr>
            <p:cNvPr id="6" name="object 6"/>
            <p:cNvSpPr/>
            <p:nvPr/>
          </p:nvSpPr>
          <p:spPr>
            <a:xfrm>
              <a:off x="1287939" y="1376171"/>
              <a:ext cx="9045107" cy="4597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02352" y="1303019"/>
              <a:ext cx="2068195" cy="515620"/>
            </a:xfrm>
            <a:custGeom>
              <a:avLst/>
              <a:gdLst/>
              <a:ahLst/>
              <a:cxnLst/>
              <a:rect l="l" t="t" r="r" b="b"/>
              <a:pathLst>
                <a:path w="2068195" h="515619">
                  <a:moveTo>
                    <a:pt x="1982216" y="0"/>
                  </a:moveTo>
                  <a:lnTo>
                    <a:pt x="85851" y="0"/>
                  </a:lnTo>
                  <a:lnTo>
                    <a:pt x="52452" y="6752"/>
                  </a:lnTo>
                  <a:lnTo>
                    <a:pt x="25161" y="25161"/>
                  </a:lnTo>
                  <a:lnTo>
                    <a:pt x="6752" y="52452"/>
                  </a:lnTo>
                  <a:lnTo>
                    <a:pt x="0" y="85851"/>
                  </a:lnTo>
                  <a:lnTo>
                    <a:pt x="0" y="429259"/>
                  </a:lnTo>
                  <a:lnTo>
                    <a:pt x="6752" y="462659"/>
                  </a:lnTo>
                  <a:lnTo>
                    <a:pt x="25161" y="489950"/>
                  </a:lnTo>
                  <a:lnTo>
                    <a:pt x="52452" y="508359"/>
                  </a:lnTo>
                  <a:lnTo>
                    <a:pt x="85851" y="515112"/>
                  </a:lnTo>
                  <a:lnTo>
                    <a:pt x="1982216" y="515112"/>
                  </a:lnTo>
                  <a:lnTo>
                    <a:pt x="2015615" y="508359"/>
                  </a:lnTo>
                  <a:lnTo>
                    <a:pt x="2042906" y="489950"/>
                  </a:lnTo>
                  <a:lnTo>
                    <a:pt x="2061315" y="462659"/>
                  </a:lnTo>
                  <a:lnTo>
                    <a:pt x="2068068" y="429259"/>
                  </a:lnTo>
                  <a:lnTo>
                    <a:pt x="2068068" y="85851"/>
                  </a:lnTo>
                  <a:lnTo>
                    <a:pt x="2061315" y="52452"/>
                  </a:lnTo>
                  <a:lnTo>
                    <a:pt x="2042906" y="25161"/>
                  </a:lnTo>
                  <a:lnTo>
                    <a:pt x="2015615" y="6752"/>
                  </a:lnTo>
                  <a:lnTo>
                    <a:pt x="1982216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02352" y="1303019"/>
              <a:ext cx="2068195" cy="515620"/>
            </a:xfrm>
            <a:custGeom>
              <a:avLst/>
              <a:gdLst/>
              <a:ahLst/>
              <a:cxnLst/>
              <a:rect l="l" t="t" r="r" b="b"/>
              <a:pathLst>
                <a:path w="2068195" h="515619">
                  <a:moveTo>
                    <a:pt x="0" y="85851"/>
                  </a:moveTo>
                  <a:lnTo>
                    <a:pt x="6752" y="52452"/>
                  </a:lnTo>
                  <a:lnTo>
                    <a:pt x="25161" y="25161"/>
                  </a:lnTo>
                  <a:lnTo>
                    <a:pt x="52452" y="6752"/>
                  </a:lnTo>
                  <a:lnTo>
                    <a:pt x="85851" y="0"/>
                  </a:lnTo>
                  <a:lnTo>
                    <a:pt x="1982216" y="0"/>
                  </a:lnTo>
                  <a:lnTo>
                    <a:pt x="2015615" y="6752"/>
                  </a:lnTo>
                  <a:lnTo>
                    <a:pt x="2042906" y="25161"/>
                  </a:lnTo>
                  <a:lnTo>
                    <a:pt x="2061315" y="52452"/>
                  </a:lnTo>
                  <a:lnTo>
                    <a:pt x="2068068" y="85851"/>
                  </a:lnTo>
                  <a:lnTo>
                    <a:pt x="2068068" y="429259"/>
                  </a:lnTo>
                  <a:lnTo>
                    <a:pt x="2061315" y="462659"/>
                  </a:lnTo>
                  <a:lnTo>
                    <a:pt x="2042906" y="489950"/>
                  </a:lnTo>
                  <a:lnTo>
                    <a:pt x="2015615" y="508359"/>
                  </a:lnTo>
                  <a:lnTo>
                    <a:pt x="1982216" y="515112"/>
                  </a:lnTo>
                  <a:lnTo>
                    <a:pt x="85851" y="515112"/>
                  </a:lnTo>
                  <a:lnTo>
                    <a:pt x="52452" y="508359"/>
                  </a:lnTo>
                  <a:lnTo>
                    <a:pt x="25161" y="489950"/>
                  </a:lnTo>
                  <a:lnTo>
                    <a:pt x="6752" y="462659"/>
                  </a:lnTo>
                  <a:lnTo>
                    <a:pt x="0" y="429259"/>
                  </a:lnTo>
                  <a:lnTo>
                    <a:pt x="0" y="85851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14950" y="1426210"/>
            <a:ext cx="1642745" cy="27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00" b="0" spc="7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National</a:t>
            </a:r>
            <a:r>
              <a:rPr sz="1600" b="0" spc="16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600" b="0" spc="5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Policy</a:t>
            </a:r>
            <a:endParaRPr sz="1600">
              <a:latin typeface="Noto Sans CJK JP Medium"/>
              <a:cs typeface="Noto Sans CJK JP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74238" y="3323590"/>
            <a:ext cx="1569085" cy="416559"/>
            <a:chOff x="3174238" y="3323590"/>
            <a:chExt cx="1569085" cy="416559"/>
          </a:xfrm>
        </p:grpSpPr>
        <p:sp>
          <p:nvSpPr>
            <p:cNvPr id="11" name="object 11"/>
            <p:cNvSpPr/>
            <p:nvPr/>
          </p:nvSpPr>
          <p:spPr>
            <a:xfrm>
              <a:off x="3180588" y="3329940"/>
              <a:ext cx="1556385" cy="403860"/>
            </a:xfrm>
            <a:custGeom>
              <a:avLst/>
              <a:gdLst/>
              <a:ahLst/>
              <a:cxnLst/>
              <a:rect l="l" t="t" r="r" b="b"/>
              <a:pathLst>
                <a:path w="1556385" h="403860">
                  <a:moveTo>
                    <a:pt x="1488694" y="0"/>
                  </a:moveTo>
                  <a:lnTo>
                    <a:pt x="67310" y="0"/>
                  </a:lnTo>
                  <a:lnTo>
                    <a:pt x="41094" y="5284"/>
                  </a:lnTo>
                  <a:lnTo>
                    <a:pt x="19700" y="19700"/>
                  </a:lnTo>
                  <a:lnTo>
                    <a:pt x="5284" y="41094"/>
                  </a:lnTo>
                  <a:lnTo>
                    <a:pt x="0" y="67310"/>
                  </a:lnTo>
                  <a:lnTo>
                    <a:pt x="0" y="336550"/>
                  </a:lnTo>
                  <a:lnTo>
                    <a:pt x="5284" y="362765"/>
                  </a:lnTo>
                  <a:lnTo>
                    <a:pt x="19700" y="384159"/>
                  </a:lnTo>
                  <a:lnTo>
                    <a:pt x="41094" y="398575"/>
                  </a:lnTo>
                  <a:lnTo>
                    <a:pt x="67310" y="403860"/>
                  </a:lnTo>
                  <a:lnTo>
                    <a:pt x="1488694" y="403860"/>
                  </a:lnTo>
                  <a:lnTo>
                    <a:pt x="1514909" y="398575"/>
                  </a:lnTo>
                  <a:lnTo>
                    <a:pt x="1536303" y="384159"/>
                  </a:lnTo>
                  <a:lnTo>
                    <a:pt x="1550719" y="362765"/>
                  </a:lnTo>
                  <a:lnTo>
                    <a:pt x="1556003" y="336550"/>
                  </a:lnTo>
                  <a:lnTo>
                    <a:pt x="1556003" y="67310"/>
                  </a:lnTo>
                  <a:lnTo>
                    <a:pt x="1550719" y="41094"/>
                  </a:lnTo>
                  <a:lnTo>
                    <a:pt x="1536303" y="19700"/>
                  </a:lnTo>
                  <a:lnTo>
                    <a:pt x="1514909" y="5284"/>
                  </a:lnTo>
                  <a:lnTo>
                    <a:pt x="1488694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80588" y="3329940"/>
              <a:ext cx="1556385" cy="403860"/>
            </a:xfrm>
            <a:custGeom>
              <a:avLst/>
              <a:gdLst/>
              <a:ahLst/>
              <a:cxnLst/>
              <a:rect l="l" t="t" r="r" b="b"/>
              <a:pathLst>
                <a:path w="1556385" h="403860">
                  <a:moveTo>
                    <a:pt x="0" y="67310"/>
                  </a:moveTo>
                  <a:lnTo>
                    <a:pt x="5284" y="41094"/>
                  </a:lnTo>
                  <a:lnTo>
                    <a:pt x="19700" y="19700"/>
                  </a:lnTo>
                  <a:lnTo>
                    <a:pt x="41094" y="5284"/>
                  </a:lnTo>
                  <a:lnTo>
                    <a:pt x="67310" y="0"/>
                  </a:lnTo>
                  <a:lnTo>
                    <a:pt x="1488694" y="0"/>
                  </a:lnTo>
                  <a:lnTo>
                    <a:pt x="1514909" y="5284"/>
                  </a:lnTo>
                  <a:lnTo>
                    <a:pt x="1536303" y="19700"/>
                  </a:lnTo>
                  <a:lnTo>
                    <a:pt x="1550719" y="41094"/>
                  </a:lnTo>
                  <a:lnTo>
                    <a:pt x="1556003" y="67310"/>
                  </a:lnTo>
                  <a:lnTo>
                    <a:pt x="1556003" y="336550"/>
                  </a:lnTo>
                  <a:lnTo>
                    <a:pt x="1550719" y="362765"/>
                  </a:lnTo>
                  <a:lnTo>
                    <a:pt x="1536303" y="384159"/>
                  </a:lnTo>
                  <a:lnTo>
                    <a:pt x="1514909" y="398575"/>
                  </a:lnTo>
                  <a:lnTo>
                    <a:pt x="1488694" y="403860"/>
                  </a:lnTo>
                  <a:lnTo>
                    <a:pt x="67310" y="403860"/>
                  </a:lnTo>
                  <a:lnTo>
                    <a:pt x="41094" y="398575"/>
                  </a:lnTo>
                  <a:lnTo>
                    <a:pt x="19700" y="384159"/>
                  </a:lnTo>
                  <a:lnTo>
                    <a:pt x="5284" y="362765"/>
                  </a:lnTo>
                  <a:lnTo>
                    <a:pt x="0" y="336550"/>
                  </a:lnTo>
                  <a:lnTo>
                    <a:pt x="0" y="67310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406266" y="3398011"/>
            <a:ext cx="1104900" cy="27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00" b="0" spc="16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STI</a:t>
            </a:r>
            <a:r>
              <a:rPr sz="1600" b="0" spc="125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1600" b="0" spc="5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Policy</a:t>
            </a:r>
            <a:endParaRPr sz="1600">
              <a:latin typeface="Noto Sans CJK JP Medium"/>
              <a:cs typeface="Noto Sans CJK JP Medium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758685" y="3323590"/>
            <a:ext cx="1803400" cy="502284"/>
            <a:chOff x="6758685" y="3323590"/>
            <a:chExt cx="1803400" cy="502284"/>
          </a:xfrm>
        </p:grpSpPr>
        <p:sp>
          <p:nvSpPr>
            <p:cNvPr id="15" name="object 15"/>
            <p:cNvSpPr/>
            <p:nvPr/>
          </p:nvSpPr>
          <p:spPr>
            <a:xfrm>
              <a:off x="6765035" y="3329940"/>
              <a:ext cx="1790700" cy="489584"/>
            </a:xfrm>
            <a:custGeom>
              <a:avLst/>
              <a:gdLst/>
              <a:ahLst/>
              <a:cxnLst/>
              <a:rect l="l" t="t" r="r" b="b"/>
              <a:pathLst>
                <a:path w="1790700" h="489585">
                  <a:moveTo>
                    <a:pt x="1709166" y="0"/>
                  </a:moveTo>
                  <a:lnTo>
                    <a:pt x="81534" y="0"/>
                  </a:lnTo>
                  <a:lnTo>
                    <a:pt x="49774" y="6399"/>
                  </a:lnTo>
                  <a:lnTo>
                    <a:pt x="23860" y="23860"/>
                  </a:lnTo>
                  <a:lnTo>
                    <a:pt x="6399" y="49774"/>
                  </a:lnTo>
                  <a:lnTo>
                    <a:pt x="0" y="81534"/>
                  </a:lnTo>
                  <a:lnTo>
                    <a:pt x="0" y="407670"/>
                  </a:lnTo>
                  <a:lnTo>
                    <a:pt x="6399" y="439429"/>
                  </a:lnTo>
                  <a:lnTo>
                    <a:pt x="23860" y="465343"/>
                  </a:lnTo>
                  <a:lnTo>
                    <a:pt x="49774" y="482804"/>
                  </a:lnTo>
                  <a:lnTo>
                    <a:pt x="81534" y="489204"/>
                  </a:lnTo>
                  <a:lnTo>
                    <a:pt x="1709166" y="489204"/>
                  </a:lnTo>
                  <a:lnTo>
                    <a:pt x="1740925" y="482804"/>
                  </a:lnTo>
                  <a:lnTo>
                    <a:pt x="1766839" y="465343"/>
                  </a:lnTo>
                  <a:lnTo>
                    <a:pt x="1784300" y="439429"/>
                  </a:lnTo>
                  <a:lnTo>
                    <a:pt x="1790700" y="407670"/>
                  </a:lnTo>
                  <a:lnTo>
                    <a:pt x="1790700" y="81534"/>
                  </a:lnTo>
                  <a:lnTo>
                    <a:pt x="1784300" y="49774"/>
                  </a:lnTo>
                  <a:lnTo>
                    <a:pt x="1766839" y="23860"/>
                  </a:lnTo>
                  <a:lnTo>
                    <a:pt x="1740925" y="6399"/>
                  </a:lnTo>
                  <a:lnTo>
                    <a:pt x="1709166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65035" y="3329940"/>
              <a:ext cx="1790700" cy="489584"/>
            </a:xfrm>
            <a:custGeom>
              <a:avLst/>
              <a:gdLst/>
              <a:ahLst/>
              <a:cxnLst/>
              <a:rect l="l" t="t" r="r" b="b"/>
              <a:pathLst>
                <a:path w="1790700" h="489585">
                  <a:moveTo>
                    <a:pt x="0" y="81534"/>
                  </a:moveTo>
                  <a:lnTo>
                    <a:pt x="6399" y="49774"/>
                  </a:lnTo>
                  <a:lnTo>
                    <a:pt x="23860" y="23860"/>
                  </a:lnTo>
                  <a:lnTo>
                    <a:pt x="49774" y="6399"/>
                  </a:lnTo>
                  <a:lnTo>
                    <a:pt x="81534" y="0"/>
                  </a:lnTo>
                  <a:lnTo>
                    <a:pt x="1709166" y="0"/>
                  </a:lnTo>
                  <a:lnTo>
                    <a:pt x="1740925" y="6399"/>
                  </a:lnTo>
                  <a:lnTo>
                    <a:pt x="1766839" y="23860"/>
                  </a:lnTo>
                  <a:lnTo>
                    <a:pt x="1784300" y="49774"/>
                  </a:lnTo>
                  <a:lnTo>
                    <a:pt x="1790700" y="81534"/>
                  </a:lnTo>
                  <a:lnTo>
                    <a:pt x="1790700" y="407670"/>
                  </a:lnTo>
                  <a:lnTo>
                    <a:pt x="1784300" y="439429"/>
                  </a:lnTo>
                  <a:lnTo>
                    <a:pt x="1766839" y="465343"/>
                  </a:lnTo>
                  <a:lnTo>
                    <a:pt x="1740925" y="482804"/>
                  </a:lnTo>
                  <a:lnTo>
                    <a:pt x="1709166" y="489204"/>
                  </a:lnTo>
                  <a:lnTo>
                    <a:pt x="81534" y="489204"/>
                  </a:lnTo>
                  <a:lnTo>
                    <a:pt x="49774" y="482804"/>
                  </a:lnTo>
                  <a:lnTo>
                    <a:pt x="23860" y="465343"/>
                  </a:lnTo>
                  <a:lnTo>
                    <a:pt x="6399" y="439429"/>
                  </a:lnTo>
                  <a:lnTo>
                    <a:pt x="0" y="407670"/>
                  </a:lnTo>
                  <a:lnTo>
                    <a:pt x="0" y="8153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974840" y="3440683"/>
            <a:ext cx="1372870" cy="27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25805" algn="l"/>
              </a:tabLst>
            </a:pPr>
            <a:r>
              <a:rPr sz="1600" b="0" spc="13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SDGs	</a:t>
            </a:r>
            <a:r>
              <a:rPr sz="1600" b="0" spc="5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Policy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18114" y="5923889"/>
            <a:ext cx="140970" cy="2489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50" spc="-15" dirty="0">
                <a:solidFill>
                  <a:srgbClr val="131313"/>
                </a:solidFill>
                <a:latin typeface="Verdana"/>
                <a:cs typeface="Verdana"/>
              </a:rPr>
              <a:t>6</a:t>
            </a:r>
            <a:endParaRPr sz="145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449879" y="878903"/>
            <a:ext cx="2223135" cy="2788285"/>
            <a:chOff x="9449879" y="878903"/>
            <a:chExt cx="2223135" cy="2788285"/>
          </a:xfrm>
        </p:grpSpPr>
        <p:sp>
          <p:nvSpPr>
            <p:cNvPr id="20" name="object 20"/>
            <p:cNvSpPr/>
            <p:nvPr/>
          </p:nvSpPr>
          <p:spPr>
            <a:xfrm>
              <a:off x="9459468" y="888517"/>
              <a:ext cx="2193047" cy="27690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54642" y="883666"/>
              <a:ext cx="2213610" cy="2778760"/>
            </a:xfrm>
            <a:custGeom>
              <a:avLst/>
              <a:gdLst/>
              <a:ahLst/>
              <a:cxnLst/>
              <a:rect l="l" t="t" r="r" b="b"/>
              <a:pathLst>
                <a:path w="2213609" h="2778760">
                  <a:moveTo>
                    <a:pt x="0" y="2778632"/>
                  </a:moveTo>
                  <a:lnTo>
                    <a:pt x="2213229" y="2778632"/>
                  </a:lnTo>
                  <a:lnTo>
                    <a:pt x="2213229" y="0"/>
                  </a:lnTo>
                  <a:lnTo>
                    <a:pt x="0" y="0"/>
                  </a:lnTo>
                  <a:lnTo>
                    <a:pt x="0" y="277863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20</TotalTime>
  <Words>3017</Words>
  <Application>Microsoft Office PowerPoint</Application>
  <PresentationFormat>Breedbeeld</PresentationFormat>
  <Paragraphs>410</Paragraphs>
  <Slides>46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60" baseType="lpstr">
      <vt:lpstr>Arial</vt:lpstr>
      <vt:lpstr>Bangwool</vt:lpstr>
      <vt:lpstr>Calibri</vt:lpstr>
      <vt:lpstr>Calibri Light</vt:lpstr>
      <vt:lpstr>Carlito</vt:lpstr>
      <vt:lpstr>Garamond</vt:lpstr>
      <vt:lpstr>Noto Sans</vt:lpstr>
      <vt:lpstr>Noto Sans CJK JP Medium</vt:lpstr>
      <vt:lpstr>Tahoma</vt:lpstr>
      <vt:lpstr>Times New Roman</vt:lpstr>
      <vt:lpstr>Trebuchet MS</vt:lpstr>
      <vt:lpstr>Verdana</vt:lpstr>
      <vt:lpstr>Wingdings</vt:lpstr>
      <vt:lpstr>Kantoorthema</vt:lpstr>
      <vt:lpstr>PowerPoint-presentatie</vt:lpstr>
      <vt:lpstr>PowerPoint-presentatie</vt:lpstr>
      <vt:lpstr>PowerPoint-presentatie</vt:lpstr>
      <vt:lpstr>“Developing a Regional or National impact Policy for SDGs and the Pandemics ”</vt:lpstr>
      <vt:lpstr>PowerPoint-presentatie</vt:lpstr>
      <vt:lpstr>PowerPoint-presentatie</vt:lpstr>
      <vt:lpstr>PowerPoint-presentatie</vt:lpstr>
      <vt:lpstr>UN recommends “4 levers” and   “6 Entry Points for Social &amp; Economic Transformation”</vt:lpstr>
      <vt:lpstr>Bridging national development policy, STI policy and SDG policy</vt:lpstr>
      <vt:lpstr>STI for SDGs Roadmaps</vt:lpstr>
      <vt:lpstr>Basic Law (1995）</vt:lpstr>
      <vt:lpstr>PowerPoint-presentatie</vt:lpstr>
      <vt:lpstr>PowerPoint-presentatie</vt:lpstr>
      <vt:lpstr>STI for SDGs Roadmaps</vt:lpstr>
      <vt:lpstr>SDGs Future Cities in Japan since 2019 - Boosting SDGs in local level</vt:lpstr>
      <vt:lpstr>Automated Driving System Field Operational Tests across Japan </vt:lpstr>
      <vt:lpstr>Local SDGs</vt:lpstr>
      <vt:lpstr>Addressing Societal Challenges using Transdisciplinary Research by OECD</vt:lpstr>
      <vt:lpstr>OECD TDR projects : 28 Case studies</vt:lpstr>
      <vt:lpstr>PowerPoint-presentatie</vt:lpstr>
      <vt:lpstr>OECD Report, Recommendations to governments, funding agencies, universities, academies  and private sectors to promote TDR for societal challenges</vt:lpstr>
      <vt:lpstr>Universities and Public Research Institutions</vt:lpstr>
      <vt:lpstr>SATREPS ( Science and Technology Research Partnership for Sustainable Development)</vt:lpstr>
      <vt:lpstr>Examples of Outcomes</vt:lpstr>
      <vt:lpstr>JST/JICA Joint Program : SATREPS</vt:lpstr>
      <vt:lpstr>PowerPoint-presentatie</vt:lpstr>
      <vt:lpstr>PowerPoint-presentatie</vt:lpstr>
      <vt:lpstr>PowerPoint-presentatie</vt:lpstr>
      <vt:lpstr>Developing a Regional or National Impact Policy</vt:lpstr>
      <vt:lpstr>The Knowledge Exchange Unit</vt:lpstr>
      <vt:lpstr>Defining  impact</vt:lpstr>
      <vt:lpstr>Defining  impact</vt:lpstr>
      <vt:lpstr>Understanding  impact</vt:lpstr>
      <vt:lpstr>Understanding  impact</vt:lpstr>
      <vt:lpstr>Valuing impact</vt:lpstr>
      <vt:lpstr>Valuing impact</vt:lpstr>
      <vt:lpstr>PowerPoint-presentatie</vt:lpstr>
      <vt:lpstr>PowerPoint-presentatie</vt:lpstr>
      <vt:lpstr>The relationship  between knowledge  exchange and impact</vt:lpstr>
      <vt:lpstr>The relationship  between knowledge  exchange and impact</vt:lpstr>
      <vt:lpstr>The burden of  capturing and reporting impact</vt:lpstr>
      <vt:lpstr>The burden of  capturing and reporting impact</vt:lpstr>
      <vt:lpstr>PowerPoint-presentatie</vt:lpstr>
      <vt:lpstr>PowerPoint-presentatie</vt:lpstr>
      <vt:lpstr>Thank you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Youssef Ramadan</cp:lastModifiedBy>
  <cp:revision>5</cp:revision>
  <dcterms:created xsi:type="dcterms:W3CDTF">2021-06-29T08:45:31Z</dcterms:created>
  <dcterms:modified xsi:type="dcterms:W3CDTF">2021-06-29T11:06:04Z</dcterms:modified>
</cp:coreProperties>
</file>